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география, население, хозяйство и культурное пространство Европы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контрастов: от Альп до Средиземноморья, от Рима до Сицилии.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на карте Европы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занимает ключевое положение на юге Европы: её берега омывают воды Средиземного моря, а соседство с ведущими странами усиливает экономические и транспортные связи.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Италии: горы, равнины и побережья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занимает система Альп с высокими вершинами, ледниками и перевалами. Здесь природные барьеры влияют на транспортные коридоры, расселение населения и связь Италии с соседними государствами.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 вдоль полуострова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 тянутся почти через всю Италию и формируют «хребет» полуострова. Их расчленённый рельеф затрудняет крупные сплошные равнины, но создаёт разнообразие ландшафтов и природных зон.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Паданская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Паданская равнина — главная хозяйственная ось страны. На её территории сосредоточены плодородные земли, крупные города, транспортные узлы и значительная часть промышленного производства Северной Италии.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береговая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Протяжённые берега Италии открывают доступ к морским перевозкам, портам и курортным зонам. Благодаря этому прибрежные районы активно развивают торговлю, туризм и сервисную инфраструктуру.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Италии и их функции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Италии концентрируют управление, финансы, промышленность, портовую деятельность и культурные сервисы, формируя единую, но очень неоднородную городскую систему.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столица и крупные центры Севера, тогда как южные города сильнее связаны с портами, туризмом и обслуживанием регионов.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крупных городов Италии, 2023–2024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как столица и историко-географический центр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Тибре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вырос на берегах Тибра, где речная долина облегчала связь между внутренними районами и морем. Сегодня это не только столица, но и пространство, в котором древняя планировка соседствует с современными административными кварталами.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античного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Колизей, Римский форум и Пантеон делают город живым учебником истории. Здесь особенно заметно, как античное наследие стало частью современного городского ландшафта и притягивает миллионы посетителей ежегодно.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 и 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сосредоточены органы государственной власти, крупные транспортные связи и важнейшие культурные институты. Особую роль играет Ватикан: он усиливает международное значение города как религиозного и туристического центра Европы.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исторического развития Италии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этапы показывают, как Италия прошла путь от античной державы к современной республике.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Италии связана с непрерывностью культурной традиции: античность, Возрождение и объединение страны по-разному сформировали её государственность и европейское влияние.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Италии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климатические различия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 отличается более прохладным климатом, высокогорным рельефом и снежными зимами. Это создаёт условия для горнолыжного отдыха и ограничивает сельское хозяйство в самых высоких районах.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областях зима заметно холоднее, чем в центре и на юге. Различия в температуре влияют на сроки сельскохозяйственных работ, транспорт и повседневный ритм жизни населения.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юг страны характеризуются тёплой зимой и жарким сухим летом. Такой режим благоприятен для туризма, выращивания винограда, оливок и многих плодовых культур.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Италии поддерживает садоводство, виноградарство и оливководство. В сочетании с мягким климатом это делает страну удобной для круглогодичного отдыха и разнообразного сельского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Вулканы, сейсмичность и природные риски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Плитовая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находится в зоне активного взаимодействия литосферных плит, поэтому здесь часто фиксируются землетрясения. Этот фактор особенно важен для строительства, планирования городов и системы гражданской защиты.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Этна, Везувий, Стромболи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известными вулканами страны считаются Этна на Сицилии, Везувий рядом с Неаполем и Стромболи на Липарских островах. Они давно стали символами природной мощи и риска.
</a:t>
            </a:r>
            <a:endParaRPr lang="en-US" sz="1174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вулканических почв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обогащает почвы минеральными веществами, что особенно выгодно для садоводства и отдельных сельскохозяйственных культур. Однако этот ресурс всегда сочетается с угрозой извержений и разрушений.
</a:t>
            </a:r>
            <a:endParaRPr lang="en-US" sz="1009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Италии приспосабливается к природным рискам через контроль за сейсмической активностью, правила застройки и систему экстренного реагирования. Это делает безопасность важной частью территориального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Италии по основным секторам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экономика сильна сочетанием массового сервиса, производственных традиций и узнаваемых брендов, что поддерживает занятость и экспорт.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показывает зрелость экономики, а заметная роль промышленности и туризма подтверждает её международную конкурентоспособность.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оценка по данным национальной и европейской статистики, актуально на 2023–2024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Италии: территориальные различия в хозяйстве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Индустриальный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регионы концентрируют крупнейшие города, банки, транспортные узлы и высокотехнологичные предприятия. Здесь формируется наиболее динамичная часть национальной экономики, тесно связанная с европейскими рынками.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Сервис и 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Милан, Турин и Генуя задают темп в финансах, машиностроении, логистике и дизайне. Высокая плотность бизнеса и инфраструктуры делает север главным центром инвестиций и рабочих мест.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Южная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острова чаще опираются на сельское хозяйство, сезонный туризм и государственную поддержку. Ограниченность рабочих мест усиливает социальные различия и побуждает молодёжь уезжать в более развитые районы.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Неравномерное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севером и югом проявляется в доходах, качестве дорог, доступе к услугам и уровне занятости. Поэтому территориальная политика остаётся одной из важнейших задач страны.
</a:t>
            </a:r>
            <a:endParaRPr lang="en-US" sz="10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кухня как часть региональной географии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чаще используют рис, сливочное масло, сыры и насыщенные соусы. Здесь особенно заметны блюда, связанные с Паданской равниной и более влажным климатом, благоприятным для молочного животноводства.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Италии важную роль играют паста, бобовые, мясо и простые сезонные продукты. Такая кухня отражает сочетание сельских традиций, исторических городов и более континентальных природных условий.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Средиземноморье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опирается на томаты, оливковое масло, рыбу, морепродукты и свежие овощи. Местная кухня тесно связана с тёплым климатом, прибрежным хозяйством и давними связями с морской торговлей.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Кулинарный образ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Паста, пицца, моцарелла, пармезан, прошутто и вино стали международно узнаваемыми символами Италии. При этом их происхождение связано с конкретными регионами, где сохраняются особые рецепты и технологии.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местного продукта к мировому гастрономическому бренду
</a:t>
            </a:r>
            <a:endParaRPr lang="en-US" sz="218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кухня Италии формируется под влиянием природных условий, сельского хозяйства и кулинарных традиций, а затем распространяется через рестораны, туризм и международную торговлю.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дизайн и промышленная специализация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как 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задаёт тон в моде, выставочной деятельности и дизайне интерьеров. Здесь сосредоточены показы, шоурумы и деловая инфраструктура, которые соединяют творчество, торговлю и международные контакты.
</a:t>
            </a:r>
            <a:endParaRPr lang="en-US" sz="1377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эстетика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компании известны в автомобилестроении, производстве мебели, обуви и одежды. Их конкурентное преимущество строится на сочетании внешней выразительности, функциональности и высокого качества исполнения.
</a:t>
            </a:r>
            <a:endParaRPr lang="en-US" sz="1363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креативности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брендовая продукция усиливают экспорт страны и формируют её образ как центра креативной экономики. Для Италии это не только промышленный сектор, но и важная часть национальной репутации.
</a:t>
            </a:r>
            <a:endParaRPr lang="en-US" sz="13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Италии: главные направления и причины посещения
</a:t>
            </a:r>
            <a:endParaRPr lang="en-US" sz="215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посещаемые города сочетают культурное наследие с развитой инфраструктурой и разнообразными сервисами. Прибрежные территории усиливают сезонный поток благодаря морскому отдыху и гастрономическим маршрутам.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направления, где историческая ценность дополняется ярким образом места; именно такое сочетание делает туризм устойчивым драйвером занятости и услуг.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совокупности туристической известности и культурной значимости направлений; 2024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Италии и их хозяйственная специализация
</a:t>
            </a:r>
            <a:endParaRPr lang="en-US" sz="2205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Италии отличаются по структуре экономики, природным ресурсам и роли крупнейших городов. Таблица показывает наиболее характерные направления специализации.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регионы сильнее связаны с промышленностью и финансами, тогда как юг и острова чаще опираются на туризм, сельское хозяйство и природные ресурсы.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географии Италии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11" y="3057275"/>
            <a:ext cx="19907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 место Италии в международных организациях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имеет президента, правительство и двухпалатный парламент. Такая система распределяет полномочия между институтами власти и обеспечивает устойчивую работу демократического механизма.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Европейском союзе, НАТО и G7 подчёркивает международный вес Италии. Страна влияет не только на европейскую политику, но и на экономические и дипломатические решения мирового уровня.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1948 года закрепила права граждан, политические свободы и региональную автономию. Это особенно важно для страны, где исторически сильны локальные различия и самобытность территорий.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регионов помогает учитывать различия между индустриальным севером и более уязвимым югом. Для Италии это инструмент согласования местных интересов с общегосударственными задачами.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вклад Италии в мировое развитие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Болонья и начало университетской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Болонский университет, основанный в 1088 году, стал символом европейской академической традиции. Его история показывает, насколько рано в Италии сложилась культура систематического знания. Именно университетская среда подготовила почву для развития права, медицины и гуманитарных наук.
</a:t>
            </a:r>
            <a:endParaRPr lang="en-US" sz="941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изменившие представление о мире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наука подарила миру Галилео Галилея, Алессандро Вольту, Энрико Ферми и Гульельмо Маркони. Их открытия связали наблюдение, эксперимент и прикладные технологии, а влияние этих идей ощущается в физике, связи, энергетике и инженерии до сих пор.
</a:t>
            </a:r>
            <a:endParaRPr lang="en-US" sz="941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мастерских к технологическим школам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традиция Италии всегда была тесно связана с практикой. Университеты, исследовательские центры и инженерные школы помогали превращать знания в изобретения, а изобретения — в новые отрасли, включая аэрокосмические и высокотехнологичные направления.
</a:t>
            </a:r>
            <a:endParaRPr lang="en-US" sz="9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международной привлекательности Италии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Италии складывается из исторического наследия, природного богатства, кухни, моды и туристической репутации, которые усиливают друг друга в международном восприятии.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страны усиливает значение реформ в инфраструктуре, занятости и региональном развитии. Это особенно важно для поддержки южных территорий и повышения конкурентоспособности.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численности населения Италии по материалам международных статистических сводок и данным, приведённым в теме презентации
</a:t>
            </a:r>
            <a:endParaRPr lang="en-US" sz="62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 млн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таков масштаб населения Италии, на фоне которого особенно заметны старение общества, региональные различия и необходимость обновления экономики.
</a:t>
            </a:r>
            <a:endParaRPr lang="en-US" sz="17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страна контрастов, традиций и мирового влияния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показывает, как в пределах одного государства могут сочетаться мощный культурный центр, разнообразная природа, региональные контрасты и высокая международная узнаваемость. Именно это сочетание делает её уникальной в Европе.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2026-06-03T03:33:46Z</dcterms:created>
  <dcterms:modified xsi:type="dcterms:W3CDTF">2026-06-03T03:33:46Z</dcterms:modified>
</cp:coreProperties>
</file>