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3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неравенства: как находить промежутки решений
</a:t>
            </a:r>
            <a:pPr algn="l" indent="0" marL="0">
              <a:lnSpc>
                <a:spcPct val="90000"/>
              </a:lnSpc>
              <a:buNone/>
            </a:pPr>
            <a:r>
              <a:rPr lang="en-US" sz="160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Парабола, корни и числовая прямая помогут найти ответ.
</a:t>
            </a:r>
            <a:endParaRPr lang="en-US" sz="3437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квадратные неравенства в 8 классе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продолжает изучение квадратных уравнений и учит определять, где выражение положительно, отрицательно или равно нулю. Она развивает умение работать с графиками и промежутками на числовой прямой.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 квадратного неравенства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неравенства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Квадратное неравенство записывают в виде ax²+bx+c&gt;0, &lt;0, ≥0 или ≤0. Именно знак сравнения показывает, какие значения x нужно искать в ответе.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Квадратный трёхчлен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ax²+bx+c называют квадратным трёхчленом. Здесь a не равно нулю, иначе выражение перестанет быть квадратным и задача изменит вид.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найти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Решением становятся те значения x, при которых трёхчлен принимает нужный знак. Поэтому важно определить не только корни, но и поведение выражения между ними.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361725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Промежутки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обычно записывают не отдельными числами, а промежутками на числовой прямой. Это удобно, потому что знак выражения сохраняется на целых участках между корнями.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71335" y="1180175"/>
            <a:ext cx="2128754" cy="2766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неравенства с графиком параболы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2675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y=ax²+bx+c имеет форму параболы. По его положению сразу видно, где значения функции выше оси Ox, а где ниже.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418500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ветвей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a&gt;0, ветви параболы направлены вверх. Если a&lt;0, они направлены вниз. Это помогает заранее понять, где выражение будет положительным или отрицательным.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94313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Решить неравенство значит выбрать все x, при которых график находится нужной стороной относительно оси Ox. Поэтому рисунок часто делает ответ очевидным.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квадратного трёхчлена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7375" y="21799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корень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касается оси Ox в одной точке. Такой случай означает, что уравнение имеет один действительный корень, а знак не меняется по разные стороны от него.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87325" y="8957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корня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пересекает ось Ox в двух точках. Эти значения x делят числовую прямую на три промежутка, где знак выражения может меняться.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87325" y="34990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корней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пересечений с осью Ox нет, график не имеет действительных корней. Тогда знак выражения на всей числовой прямой остаётся одинаковым.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знак трёхчлена на промежутках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на промежутках определяют по положению корней и направлению ветвей параболы.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a&gt;0 крайние промежутки дают «плюс», а середина — «минус»; при a&lt;0 схема меняется на противоположную.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знаков квадратного трёхчлена на числовой прямой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074232"/>
            <a:ext cx="4007700" cy="159718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промежуток подходит для каждого знака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промежутки выбирают в зависимости от знака неравенства и коэффициента a.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положительных неравенств выбирают области с «плюсом», для отрицательных — области с «минусом»; знак a меняет расположение этих областей.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знаков квадратного трёхчлена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квадратное неравенство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через корни и числовую прямую.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625" y="1480550"/>
            <a:ext cx="220800" cy="2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6500" y="1517350"/>
            <a:ext cx="220800" cy="22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100" y="1529617"/>
            <a:ext cx="220800" cy="1962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через разложение на множители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6960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способ особенно удобен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6960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приём полезен, если корни находятся быстро или уже известны из уравнения. Тогда не нужно строить сложные вычисления и можно сразу перейти к анализу знаков.
</a:t>
            </a:r>
            <a:endParaRPr lang="en-US" sz="1159" dirty="0"/>
          </a:p>
        </p:txBody>
      </p:sp>
      <p:sp>
        <p:nvSpPr>
          <p:cNvPr id="13" name="Text 4"/>
          <p:cNvSpPr txBox="1"/>
          <p:nvPr/>
        </p:nvSpPr>
        <p:spPr>
          <a:xfrm>
            <a:off x="3650237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знаки множителей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50237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промежутке определяют, положителен или отрицателен каждый множитель. Затем перемножают знаки и сразу видят, где выражение подходит по условию неравенства.
</a:t>
            </a:r>
            <a:endParaRPr lang="en-US" sz="1073" dirty="0"/>
          </a:p>
        </p:txBody>
      </p:sp>
      <p:sp>
        <p:nvSpPr>
          <p:cNvPr id="15" name="Text 6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в виде произведения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трёхчлен раскладывается как a(x−x1) (x−x2), решение становится нагляднее. Каждый множитель меняет знак в своей точке, и это легко отследить на прямой.
</a:t>
            </a:r>
            <a:endParaRPr lang="en-US" sz="115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сколько действительных корней имеет квадратное уравнение.
</a:t>
            </a:r>
            <a:endParaRPr lang="en-US" sz="2201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значению дискриминанта заранее видно, пересекает ли парабола ось Ox и сколько раз это происходит.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дискриминанта квадратного уравнения: D=b²−4ac
</a:t>
            </a:r>
            <a:endParaRPr lang="en-US" sz="104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3237" y="1356875"/>
            <a:ext cx="1974375" cy="3120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на координатной плоскости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2882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квадратного трёхчлена — это парабола. По её положению видно, где значения выражения положительны, а где отрицательны, если смотреть относительно оси Ox.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82062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оси Ox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пересечения с осью Ox показывают, где функция равна нулю. Между этими точками или вне них и ищут промежутки, подходящие для неравенства.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282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и ветви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ветви направлены вверх, то выше оси находятся внешние промежутки, а если вниз — внутренний. Поэтому знак коэффициента a сразу подсказывает, где будет нужный ответ.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x²−5x+6&gt;0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равны 2 и 3, поэтому числовая прямая делится на три части. Для строгого неравенства граничные точки в ответ не включаются.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значения получаются вне промежутка между корнями: слева от 2 и справа от 3.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квадратных неравенств, составлено по условию задачи.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329361"/>
            <a:ext cx="4007700" cy="12789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неравенств разных типов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знак неравенства и направление ветвей параболы меняют ответ даже при похожем алгоритме решения.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нестрогих неравенств границы включаются, а при отрицательном коэффициенте a выбор промежутков меняется на противоположный.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алгебре, составлено по условию задания.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без корней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17500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пересечения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дискриминант меньше нуля, уравнение не имеет действительных корней, а парабола не пересекает ось Ox. Это значит, что знак выражения не меняется на всей числовой прямой.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38325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всё подходит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a&gt;0 квадратный трёхчлен всюду положителен. Поэтому для неравенств &gt;0 и ≥0 ответом становятся все числа, а для &lt;0 и ≤0 решения нет.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095300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решений нет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a&lt;0, выражение всюду отрицательно. Тогда для неравенств &lt;0 и ≤0 подходят все x, а для &gt;0 и ≥0 получаем пустое множество.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остаётся единственным значением, где трёхчлен равен нулю.
</a:t>
            </a:r>
            <a:endParaRPr lang="en-US" sz="2201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нулевом дискриминанте парабола касается оси Ox только в одной точке, поэтому ответ зависит от знака коэффициента a и вида неравенства.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дискриминанта и свойства квадратичной функции.
</a:t>
            </a:r>
            <a:endParaRPr lang="en-US" sz="104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промежутков на числовой прямой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квадратного неравенства методом промежутков.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0250" y="1630100"/>
            <a:ext cx="24651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знак при a&lt;0
</a:t>
            </a:r>
            <a:pPr algn="l" indent="0" marL="0">
              <a:lnSpc>
                <a:spcPct val="100000"/>
              </a:lnSpc>
              <a:buNone/>
            </a:pPr>
            <a:r>
              <a:rPr lang="en-US" sz="5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отрицательном коэффициенте a знак на промежутках меняется на противоположный. Если это забыть, ответ получится верным только случайно, поэтому важно каждый раз проверять направление ветвей параболы.
</a:t>
            </a:r>
            <a:endParaRPr lang="en-US" sz="1121" dirty="0"/>
          </a:p>
        </p:txBody>
      </p:sp>
      <p:sp>
        <p:nvSpPr>
          <p:cNvPr id="12" name="Text 3"/>
          <p:cNvSpPr txBox="1"/>
          <p:nvPr/>
        </p:nvSpPr>
        <p:spPr>
          <a:xfrm>
            <a:off x="3714242" y="1655750"/>
            <a:ext cx="25719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корня
</a:t>
            </a:r>
            <a:pPr algn="l" indent="0" marL="0">
              <a:lnSpc>
                <a:spcPct val="100000"/>
              </a:lnSpc>
              <a:buNone/>
            </a:pPr>
            <a:r>
              <a:rPr lang="en-US" sz="5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 корней легко не заметить, особенно после разложения на множители. Тогда числовая прямая делится неверно, и выбранные промежутки уже не соответствуют реальному знаку выражения.
</a:t>
            </a:r>
            <a:endParaRPr lang="en-US" sz="1158" dirty="0"/>
          </a:p>
        </p:txBody>
      </p:sp>
      <p:sp>
        <p:nvSpPr>
          <p:cNvPr id="13" name="Text 4"/>
          <p:cNvSpPr txBox="1"/>
          <p:nvPr/>
        </p:nvSpPr>
        <p:spPr>
          <a:xfrm>
            <a:off x="660285" y="3404700"/>
            <a:ext cx="24651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со скобками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неравенства не включают корни, а нестрогие включают. Ошибка в записи круглых и квадратных скобок меняет ответ, хотя сам промежуток может быть найден правильно.
</a:t>
            </a:r>
            <a:endParaRPr lang="en-US" sz="1287" dirty="0"/>
          </a:p>
        </p:txBody>
      </p:sp>
      <p:sp>
        <p:nvSpPr>
          <p:cNvPr id="14" name="Text 5"/>
          <p:cNvSpPr txBox="1"/>
          <p:nvPr/>
        </p:nvSpPr>
        <p:spPr>
          <a:xfrm>
            <a:off x="3714242" y="3404700"/>
            <a:ext cx="25719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разложении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5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квадратный трёхчлен разложен неверно, дальше все рассуждения становятся неточными. Перед поиском знаков полезно быстро раскрыть скобки и убедиться, что выражение совпадает с исходным.
</a:t>
            </a:r>
            <a:endParaRPr lang="en-US" sz="1121" dirty="0"/>
          </a:p>
        </p:txBody>
      </p:sp>
      <p:sp>
        <p:nvSpPr>
          <p:cNvPr id="15" name="Text 6"/>
          <p:cNvSpPr txBox="1"/>
          <p:nvPr/>
        </p:nvSpPr>
        <p:spPr>
          <a:xfrm>
            <a:off x="6805500" y="1771275"/>
            <a:ext cx="1870832" cy="24016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проверки промежутков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корней обязательно проверяют хотя бы один контрольный x на каждом промежутке. Без этой проверки легко перепутать знак выражения и записать лишний ответ.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3875" y="1525085"/>
            <a:ext cx="267600" cy="2140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4325" y="1498325"/>
            <a:ext cx="267600" cy="26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99475" y="1498325"/>
            <a:ext cx="267600" cy="26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6556" y="1484375"/>
            <a:ext cx="184688" cy="295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квадратные неравенства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величин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заданиях квадратные неравенства часто применяют для сравнения двух выражений. Они показывают, при каких x одно значение больше, меньше или равно другому.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вычислении цены, скидки или прибыли неравенства помогают найти допустимые значения величины. Так можно понять, когда итоговая сумма превышает установленный предел.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геометрических задачах квадратные неравенства возникают при поиске размеров фигуры. Они показывают, при каких длинах или сторонах площадь становится больше или меньше заданного значения.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неравенства помогают определить, при каких значениях времени или скорости условие движения выполняется. Это удобно, когда нужно сравнить путь, скорость и ограничение в одной задаче.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решения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способ полезен в своей ситуации: один помогает увидеть картину, другой быстро находит корни, третий заранее показывает их количество.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Универсального метода нет: выбор зависит от вида трёхчлена, удобства вычислений и того, что нужно увидеть в задаче.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методов решения квадратных неравенств, составлено по учебному материалу.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неравенства решают через корни, знак коэффициента a и положение параболы. Если уверенно работать с промежутками, ответ на числовой прямой находится без лишних ошибок.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2026-05-30T01:33:54Z</dcterms:created>
  <dcterms:modified xsi:type="dcterms:W3CDTF">2026-05-30T01:33:54Z</dcterms:modified>
</cp:coreProperties>
</file>