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пасленовых: ключевые темы и значимость для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— важные растения для питания, медицины и науки по всему миру.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изучение семейства пасленовых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сведения о пасленовых появились у народов Южной Америки. С XVIII века учёные выделяют это семейство за его разнообразие и важность в эволюции культурных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пасленовых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относятся к двудольным растениям, входящим в порядок паслёноцветных, что объединяет их по строению цветка и листьев.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Характерной особенностью являются пятицветковые цветки с сросшимися лепестками и двугнёздная завязь, а также супротивное расположение листьев.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делится на подсемейства, такие как Solanoideae, где сосредоточены пищевые культуры, и Nicotianoideae, к которым относится табак.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семействе присутствуют травянистые, кустарниковые и древесные виды. Стебли могут быть как прямостоячими, так и вьющимися. Это обеспечивает адаптацию к разным условиям.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растений пасленовых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пасленовых обычно простые и лишены прилистников. Цветки имеют характерную звездообразную структуру и часто собраны в кисти, что облегчает опыление насекомыми.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листьев и цветков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Плодами служат ягоды или коробочки, что связано с разными способами распространения семян и выживанием видов в природе.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 и их форма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пасленовых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среда обитания пасленовых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пасленовых — Южная и Центральная Америка, где сосредоточено максимальное видовое разнообразие и происхождение многих культурных форм.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и субтропических зонах насчитывается около 2000 видов семейства, что отражает их адаптацию к теплому климату.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встречается более 20 видов пасленовых, среди которых как дикорастущие, так и возделываемые на сельхозугодьях.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пасленовых: питание и традиции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томат, баклажан и перец составляют важную часть мировой кухни и присутствуют в традиционных блюдах разных народов.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народов Анд картофель был священным, а перец играл значимую роль в ритуалах мезоамериканских обществ, сохраняясь в праздниках и обрядах по сей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пасленовые: виды, происхождение и использование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пасленовые культуры, страны их происхождения и основные области применения в кулинарии.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происхождения формирует современные мировые кухни с уникальными блюдами.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ботанические исследования.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Токсичность и лекарственные свойства пасленовых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пасленовых содержат мощные алкалоиды, например, соланин и атропин, которые могут быть опасны при неправильном употреблении.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 и дурман используют в медицине только под строгим контролем, так как они обладают как лечебными, так и токсичными свойствами.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Алкалоиды из этих растений применяются для лечения глазных заболеваний и снятия спазмов, подтверждая медицинскую ценность семейства.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двухсот сортов картофеля выращивается в России, что отражает его важность в сельском хозяйстве.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Россельхозцентр, ФАО.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ввезённый из Перу в XVI веке, занимает четвёртое место в мировом растениеводстве по объёму сбора и является основным источником витаминов и клетчатки.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культурное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произошёл из Мексики, где его выращивали индейцы. В Европу был завезён в XVI веке и быстро стал популярным овощем благодаря вкусу и питательности.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богат ликопином — мощным антиоксидантом, а также витаминами B и C. Томат широко используют в свежем виде, соусах и переработанных продуктах.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Томат: происхождение и питательная ценность
</a:t>
            </a:r>
            <a:endParaRPr lang="en-US" sz="24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Баклажан: ботаника, пищевые и кулинарные особенности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сыром виде баклажан несъедобен из-за содержания соланина, который легко разрушается при термообработке. Его включают в европейскую, азиатскую и восточную кухни, готовят блюда, такие как рататуй и икра из баклажанов.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Кулинарное использование баклажана в разных культурах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Баклажан родом из Индии и Юго-Восточной Азии, где его начали выращивать тысячи лет назад. Этот овощ богат антоцианами — веществами с антиоксидантными свойствами, а также содержит пищевую клетчатку, важную для пищеварения.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химический состав баклажана
</a:t>
            </a:r>
            <a:endParaRPr lang="en-US" sz="10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Перцы пасленовые: разновидности, содержание веществ и бытовое использование
</a:t>
            </a:r>
            <a:endParaRPr lang="en-US" sz="2688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пасленовых включает сладкие (болгарский) и жгучие (чили) перцы, которые различаются по вкусовым качествам и химическому составу.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Жгучесть жгучих перцев обусловлена капсаицином — веществом, стимулирующим нервные окончания и дающим ощущение жжения.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Болгарский перец богат витамином С, достигающим 80 мг на 100 граммов, что значительно способствует укреплению иммунитета.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Перцы широко применяются в кулинарии, консервировании и служат природным источником витаминов и специй в рационе многих народов.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Табак: вид, история применения и социальное влияние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табак выращивали индейцы Америки в ритуальных целях. Со временем растение стало коммерчески важной культурой с глобальным распространением.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 содержит никотин, вызывающий привыкание. Его потребление связано с рисками для здоровья, что делает изучение социальных последствий важным аспектом современных исследований.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пасленовых: этапы развития растения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семени до созревшего плода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производство картофеля 2010–2021 гг.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2010–2021 гг. наметился устойчивый рост производства основных пасленовых культур, отражающий их значимость в глобальном сельском хозяйстве.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стабильный рост производства картофеля и томатов, что свидетельствует о растущем спросе и развитии агротехнологий.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01726"/>
            <a:ext cx="3812100" cy="18107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питательная ценность овощей пасленовых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калорийности, витамина C, клетчатки и калия для наиболее распространённых овощей.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 выделяется высоким содержанием витамина C, баклажан — клетчаткой, что подчеркивает важность разнообразия пасленовых в питании.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Нутриционные базы данных РФ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представители семейства: ядовитые виды и их использование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 содержит атропин — мощный алкалоид, который может быть смертельно опасным. Однако в медицине его применяют в строго контролируемых дозах для лечения глазных заболеваний.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Белладонна — красавка с ядовитыми свойствами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Мандрагора и дурман обладают токсичными алкалоидами, вызывающими галлюцинации. Несмотря на опасность, их экстракты используют в фармацевтике для создания обезболивающих и спазмолитических средств.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Мандрагора и дурман — ядовитые растения с лекарственным применением
</a:t>
            </a:r>
            <a:endParaRPr lang="en-US" sz="11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вредители пасленовых: основные угрозы урожаю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и тля являются главными насекомыми-вредителями, наносящими значительный вред пасленовым культурам.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Фитофтороз — грибковая болезнь, вызывающая гниение плодов и снижая урожайность на многих пасленовых растениях.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приводит к характерным пятнам на листьях и снижает продуктивность томатов и перцев.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применяют севооборот, обработку инсектицидами и вывод устойчивых к болезням сортов, что помогает сохранить урожай.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экономическая роль пасленовых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культуры обеспечивают продовольственную безопасность, служат источником важных пищевых ресурсов и рабочих мест в сельском хозяйстве.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поддерживают биоразнообразие агроэкосистем, способствуя здоровью почв и устойчивости природных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выращивание может привести к деградации почв, поэтому важны устойчивые агротехнологии и рациональное использование ресурсов.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пасленовых для человечества и науки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Пасленовые имеют ключевое значение в питании, медицине и культуре. Современные исследования направлены на повышение устойчивости, питательной ценности и расширение их применения в разных сферах.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2026-05-07T14:45:48Z</dcterms:created>
  <dcterms:modified xsi:type="dcterms:W3CDTF">2026-05-07T14:45:48Z</dcterms:modified>
</cp:coreProperties>
</file>