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портится пища? Ключевые темы и цели урока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пищи — комплекс явлений, влияющих на безопасность и качество продуктов.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хранения продуктов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искали способы сохранить пищу дольше. Научные открытия XX века раскрыли механизмы порчи, сделав хранение эффективнее и безопаснее.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главные виновники порчи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разрушают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расщепляют белки и углеводы, изменяя вкус и запах пищи. Особенно активны они при комнатной температуре, способствуя быстрому ухудшению состояния продуктов летом.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плесени в порче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образует колонии на поверхности хлеба и сыра, создавая цветные пятна и неприятный запах. Плесневые грибы выделяют токсины, опасные для здоровья человека.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их влияние на фрукты и соки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вызывают процесс брожения в кислых продуктах, образуя газы и изменяя вкус. Нарушение условий хранения приводит к быстрому развитию этого микроорганизма.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процессах разложения продуктов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внутри клеток расщепляют белки, жиры и углеводы, катализируя химические реакции распада.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Автолиз — самопереваривание тканей — значительно ускоряется при нарушении структурной целостности продукта.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влажность повышают активность ферментов, способствуя ускоренной порче пищи.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температуры для бактериального роста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погибают при нагревании свыше 70°C, но растут в широком температурном диапазоне.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20 до 45°C – зона наибольшей активности бактерий, что важно учитывать при хранении.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микроорганизмов и их продукты-мишени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микроорганизма влияет на специфические пищевые продукты и характер порчи.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микроорганизмы поражают специфические продукты, вызывая характерные изменения.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пищевой порчи,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порчи: что указывает на опасность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Неприятный запах и изменение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Гнилостный или кислый запах часто сопровождает развитие микробов. Изменение цвета, появление серого, белого налёта или плесени — яркие внешние признаки порчи.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слизь и пузыри газа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продуктов может появляться слизь или пузырьки газа, свидетельствующие о микробной активности и процессе брожения внутри продукта.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упаковки и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Опухшая упаковка и избыточная жидкость на мясе или овощах указывают на активное разложение и рост микроорганизмов внутри.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Окисление: причины разрушения жиров и витаминов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липидов начинается при контакте с кислородом воздуха, вызывая прогорклость масел, орехов и семян.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С и Е быстро разрушаются под воздействием света и кислорода, снижая пищевую ценность продуктов.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Окислительные процессы меняют цвет и аромат, ухудшая органолептические свойства пищи.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света и воздуха важна для сохранения жиров и витаминов в свежести продуктов.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порчи пищи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неприятного процесса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скорость порчи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влажность создаёт благоприятные условия для бактерий и плесени, ускоряя порчу хлеба, ягод и зелени. Даже конденсат в холодильнике способствует разложению продуктов.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продукты, такие как крупы и макароны, портятся при нарушении герметичности упаковки и контакте с водой, что стимулирует микробное развитие.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хранения: критические точки для свежести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хранению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свежих продуктов составляет +2…+4°C, позволяющая замедлить рост патогенных бактерий и сохранить качество.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безопасности +5°C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свыше +5°C мясо, рыба и молочные продукты могут стать опасными уже через 8–12 часов из-за интенсивного размножения микробов.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существенно ускоряют процессы порчи, резко сокращая сроки годности и повышая риск пищевых отравлений.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холодильников и морозильников поддерживает свежесть и снижает активность микроорганизмов, продлевая срок хранения продуктов.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порчи по продуктовым группам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микробиологии пищевых продуктов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виды порчи для разных групп продуктов и их характерные симптомы: запах, визуальные изменения, а также текстура.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продуктовая группа подвергается определённому виду порчи, что отражается в специфических признаках и запахах.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фотохимические реакции в порче продуктов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солнечное освещение ускоряет разрушение витаминов и пигментов, что особенно заметно в овощах, маслах и молочных продуктах, снижая их питательную ценность.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B, особенно витамин B2, чрезвычайно чувствительны к свету и быстро разрушаются при воздействии, ухудшая качество продукта.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упаковка не защищает продукты от фотодеструкции, из-за чего они теряют свежесть и привлекательность значительно быстрее, чем в непрозрачной таре.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упаковки: барьеры и инновации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Многослойные материалы в защите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упаковка сочетает несколько слоёв для минимизации проникновения света, кислорода и влаги, что существенно замедляет процессы порчи и сохраняет свежесть дольше.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 и модифицированная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вакуумной упаковки и специальных газовых сред снижает количество микробов, продлевая срок хранения хлеба, мяса и овощей, а также уменьшает пищевые отходы.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химического состава на продолжительность хранения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высоким содержанием белков и воды, такие как рыба, мясо и творог, быстро портятся из-за интенсивной микробиологической активности и ферментативных процессов.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Углеводистые и жирные продукты, включая крупы, орехи и шоколад, более устойчивы к порче, однако подвержены окислению, что ухудшает их вкусовые качества и питательную ценность.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в продуктах замедляет рост многих бактерий, что способствует увеличению срока хранения и снижению риска микробиальной порчи.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сроки хранения: холодильник и комната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охладительный режим увеличивает сроки хранения популярных продуктов по сравнению с хранением при комнатной температуре.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продуктов в холодильнике продлевает срок годности в 2–10 раз, существенно уменьшая риск порчи и пищевых заболеваний.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хранения и санитарные нормы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отравления и их связь с испорченными продуктами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Сальмонеллез, ботулизм и кишечные инфекции связаны с употреблением испорченной пищи; симптомы включают рвоту, боль в животе и повышенную температуру тела.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Токсины, такие как ботулотоксин и стафилококковый энтеротоксин, могут сохраняться в продуктах, которые внешне выглядят нормально, что повышает опасность скрытого отравления.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замедления порчи: прошлое и настоящее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заморозка остаются ключевыми методами замедления микробной активности и сохранения свежести продуктов питания.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влажности при хранении уменьшает развитие плесени и гнилостных бактерий, особенно важно для сухих продуктов и овощей.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Вакуумирование и добавление органических кислот, таких как уксус и лимонная кислота, препятствуют росту микроорганизмов и продлевают срок хранения.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 и сушка уничтожают или существенно снижают количество бактерий, при этом пищевые консерванты подавляют микробиологическую активность для долгосрочного хранения.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предотвращении порчи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Антимикробные и биоразлагаемые упаковки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упаковки содержат вещества, подавляющие рост бактерий и плесени, при этом биоразлагаемые материалы уменьшают экологическую нагрузку после утилизации.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датчики срока годности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Интегрированные индикаторы меняют цвет при порче, позволяя потребителям вовремя определить свежесть продукта и избежать пищевых отравлений.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серебра и натуральные экстракты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наночастиц серебра и природных эфирных масел эффективно замедляет рост микробов, продлевая сроки хранения без применения химических консервантов.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контроль порчи продуктов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биологических и физических факторов вызывает порчу пищи. Знание их механизмов помогает применять современные методы хранения и инновации, снижая риски и обеспечивая безопасность продуктов.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2026-05-07T19:21:14Z</dcterms:created>
  <dcterms:modified xsi:type="dcterms:W3CDTF">2026-05-07T19:21:14Z</dcterms:modified>
</cp:coreProperties>
</file>