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Пунктуация: знаки, которые помогают понимать текст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делают письменную речь ясной и выразительной.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пунктуация нужна в 7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седьмом классе вы регулярно встречаете сложные предложения, обращения, вводные слова и прямую речь. Именно здесь пунктуация помогает быстро понять смысл, увидеть границы частей и избежать ошибок при чтении и письме.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33980"/>
            <a:ext cx="238229" cy="23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914" y="2128317"/>
            <a:ext cx="218400" cy="24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813" y="2128317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114" y="2128317"/>
            <a:ext cx="93600" cy="24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1614" y="2128318"/>
            <a:ext cx="2184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 препинания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вопросительный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завершает сообщение, а вопросительный знак показывает, что в предложении спрашивают. Эти знаки помогают сразу понять цель высказывания и не перепутать утверждение с вопросом.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и тире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сильное чувство или призыв, а тире часто подчёркивает резкий переход, вывод или пропуск слова. Они делают текст более точным и выразительным.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и 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выделяют прямую речь, цитаты и названия, а скобки добавляют пояснение или уточнение. Эти знаки помогают не смешивать основную мысль с дополнительной информацией.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и двоеточие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разделяет части предложения и однородные члены, а двоеточие вводит перечисление, пояснение или причину. Оба знака часто встречаются в школьных работах и требуют внимательной проверки.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Многоточие и точка с запятой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Многоточие показывает паузу, недосказанность или эмоциональное напряжение, а точка с запятой помогает разделить более сложные части текста. Они встречаются реже, но очень полезны.
</a:t>
            </a:r>
            <a:endParaRPr lang="en-US" sz="9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вопросительный и восклицательный знаки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 конце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в повествовательном предложении, когда мысль завершена спокойно и без вопроса. Она помогает отделить одно высказывание от другого и делает текст понятным для чтения.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нужен там, где автор что-то спрашивает. Он сразу показывает, что предложение требует ответа, и помогает передать интонацию вопроса даже без устного произнесения.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выражает сильное чувство: радость, удивление, приказ или призыв. Он делает фразу эмоциональнее и помогает читателю почувствовать настроение говорящего.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запятая встречается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 какие темы стоит обращать особое внимание при повторении правил и выполнении упражнений.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запятая нужна в сложных предложениях и при перечислениях, поэтому именно эти темы требуют самой тщательной тренировки.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типичным случаям пунктуации в работах 7 класса; распределение условное, для наглядного сравнения.
</a:t>
            </a:r>
            <a:endParaRPr lang="en-US" sz="7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при однородных членах предложения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однородные члены перечисляются без союзов, между ними ставятся запятые. В предложении это помогает ясно отделить каждый элемент списка и не потерять ни одного признака или предмета.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повторяющихся союзах запятые обычно сохраняются, потому что перечисление продолжается. Такая конструкция подчёркивает каждую часть ряда и делает высказывание более выразительным и ритмичным.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одиночным союзом запятая ставится не всегда, а по смыслу. Особенно важно замечать противопоставление или соединение однородных членов, чтобы не поставить лишний знак.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задать вопрос: перечисляются ли одинаковые по роли слова или есть разные части предложения. Такой приём помогает быстро определить, нужна ли запятая.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запятая работает в сложном 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две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две грамматические основы. Если в одном предложении есть два сообщения, между ними часто появляется запятая.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союз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посмотреть, чем части соединены: когда, если, потому что, чтобы, хотя или сочинительным союзом. Союз помогает увидеть границу между сообщениями.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смысла и структуры запятая ставится на границе частей. Она показывает, где заканчивается одна мысль и начинается другая.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нужна ли запятая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найти нужный знак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26800"/>
            <a:ext cx="209400" cy="20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3832" y="2020650"/>
            <a:ext cx="193987" cy="22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26800"/>
            <a:ext cx="209400" cy="20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и тире: разные знаки — разные значения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перед пояснением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ставится тогда, когда после него следует объяснение, причина или перечисление. Оно помогает читателю заранее ожидать уточнение и правильно связать части предложения.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для резкого перехода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показывает вывод, противопоставление или резкий переход к новой мысли. Оно делает границу между частями предложения заметной и усиливает смысловую связь.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двоеточием и тире зависит не только от внешнего вида предложения, но и от смысла. Поэтому важно сначала понять, что именно хочет сказать автор.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знаков препинания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связан с функцией и смыслом предложения.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может выполнять разные роли, но его выбор всегда определяется строением и смыслом предложения.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русской пунктуации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Кавычки, скобки и многоточие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и чужая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помогают точно отделить чужие слова от авторского текста. Они нужны и для цитат, и для названий книг, газет, журналов, фильмов, когда важно показать, что это собственное название.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для 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вводят дополнительную, но не главную информацию: пояснение, уточнение, дату, сокращение или замечание автора. Основная мысль предложения при этом сохраняется и читается без остановки.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Многоточие и пауза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Многоточие передаёт недосказанность, паузу, сомнение или сильное волнение. В художественном тексте оно помогает показать, что мысль не завершена, а читатель должен почувствовать скрытый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прямой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коридоре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услышала, как одноклассник тихо сказал: «Я всё понял». В этих словах важно не только содержание, но и точное оформление. Кавычки показывают, где начинается и заканчивается чужая речь, а знаки рядом со словами автора помогают не потерять интонацию.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рядом с репликой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спросил: «Кто готов ответить?» — и класс на мгновение замолчал. Когда слова автора стоят после прямой речи, знак в конце реплики выбирают по её смыслу, а тире помогает отделить говорящего от его слов.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Можно войти? — осторожно спросил ученик. — Входите, — ответила учительница. В таком диалоге каждая реплика оформляется отдельно, а знаки препинания помогают быстро понять, кто говорит и где заканчивается одна мысль и начинается другая.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пунктуации у школьников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трудными для учеников остаются длинные предложения, где нужно одновременно следить за смыслом и грамматической основой.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с запятыми, потому что они встречаются в самых разных конструкциях и требуют внимательного анализа предложения.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диаграмма по типичным ошибкам в работах учащихся 7 класса; данные обобщены для школьной практики.
</a:t>
            </a:r>
            <a:endParaRPr lang="en-US" sz="7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знаки препинания в своём тексте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чтения предложения вслух. Смысловые паузы часто подсказывают, где нужен знак препинания, а где он, наоборот, лишний.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перечитайте текст ещё раз и проверьте, не изменился ли смысл. Если предложение звучит ясно и логично, пунктуация, скорее всего, выбрана правильно.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определите грамматические основы. Это помогает увидеть, одно ли перед вами предложение или несколько частей, которые нужно разделить.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отметьте обращения, вводные слова, однородные члены и прямую речь. Именно эти элементы чаще всего влияют на постановку запятых и других знаков.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расстановки знаков в предложении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 пропустить важные конструкции и выбрать знак по правилу.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учебных и художественных текстах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знаки препинания делают объяснение точным и удобным для чтения. Они помогают быстро увидеть, где заканчивается одна мысль и начинается другая.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произведениях пунктуация передаёт паузы, эмоции, темп речи и особенности характера героя. Один и тот же знак может звучать по-разному в зависимости от контекста.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 стиль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пунктуации требует учитывать не только правило, но и стиль текста. Это помогает выбрать знак, который лучше всего передаст нужный смысл и интонацию.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знаки препинания меняют интонацию и смысл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запятая — и уже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«Казнить нельзя помиловать» часто приводится как пример силы пунктуации. Достаточно поставить запятую в другом месте, и смысл меняется полностью. Читатель начинает читать предложение по-другому и слышит интонацию, которую задаёт знак.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 многоточие в короткой фразе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«Он пришёл поздно» и «Он пришёл — поздно». В первом случае это простое сообщение, а во втором появляется резкий смысловой поворот. Многоточие, напротив, создаёт ощущение недосказанности и заставляет ждать продолжения мысли.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 частым правилам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самые нужные правила пунктуации для 7 класса.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выбирают по роли в предложении: он либо разделяет части, либо объясняет, либо выделяет эмоциональную интонацию.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русского языка для 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58771"/>
            <a:ext cx="244327" cy="1954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переписке, сообщениях и школьных работах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адресату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письмах знаки препинания помогают показать уважение и ясность мысли. Грамотно оформленный текст читается легко и выглядит аккуратно, даже если сообщение совсем короткое.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без двусмысленности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одна запятая может изменить смысл фразы, а точка сделать тон более строгим. Поэтому пунктуация помогает избежать недоразумений и лишних вопросов.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и изложение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работах пунктуация показывает, что ученик умеет строить связный текст. Правильные знаки делают мысль понятной и помогают получить более высокую оценку.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комментариях и коротких сообщениях пунктуация влияет на впечатление от текста. Аккуратные знаки делают обращение спокойным, вежливым и более точным по смыслу.
</a:t>
            </a:r>
            <a:endParaRPr lang="en-US" sz="11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помогают не просто оформлять текст, а делать его понятным, выразительным и логичным. Чем внимательнее ученик ставит знаки, тем яснее звучит его письменная речь.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 — это точность мысли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2026-05-28T17:55:35Z</dcterms:created>
  <dcterms:modified xsi:type="dcterms:W3CDTF">2026-05-28T17:55:35Z</dcterms:modified>
</cp:coreProperties>
</file>