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[Ң] авазы һәм ң хәрефе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и писать особый татарский звук [ң].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Загадочный звук, который помогает различать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познакомимся с особым татарским звуком [ң] и буквой ң. Он звучит необычно, встречается в привычных словах и помогает читать, писать и слушать речь внимательнее.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звук [ң]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[ң] произносится мягко и спокойно. Воздух идёт не резко, а как будто проходит через нос, поэтому звучание кажется глубоким и немного необычным.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[ң] язык не прижимается к передним зубам. Это отличает его от обычного н и помогает услышать в слове особый татарский звук.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слова таң, миң, уң, җиң. В каждом из них [ң] звучит по-особому, и именно это звучание легко заметить, если говорить медленно.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ң на письме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буква в алфавите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ң обозначает звук [ң] в татарском языке. Она сразу выделяется среди других букв, потому что выглядит непривычно и хорошо запоминается. В словах яна, моң и төнге она помогает точно передать звучание.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буква рядом со словами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буква ң может быть показана очень крупно, чтобы её было легко рассмотреть. Рядом удобно разместить короткие слова, например яңа, саң и моң, чтобы сразу увидеть букву в знакомом окружении.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которую легко заметить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видит букву ң в слове, он быстрее вспоминает её звук. Поэтому полезно читать такие слова вслух и рассматривать написание внимательно. Тогда буква перестаёт казаться сложной и становится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[ң] отличается от звука н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 произносится у передних зубов, а [ң] — глубже, в задней части рта. Поэтому [ң] звучит мягче и как будто уходит внутрь слова.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[ң] воздух проходит через нос, а при н он звучит обычнее и твёрже. Это небольшое различие очень важно для правильного чтения и слуха.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слова аң и ан, таң и тан. В них меняется один звук, но вместе с ним меняется и само слово, поэтому слушать нужно очень внимательно.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[ң] и н, можно прочитать слово неверно. Для татарского языка это особенно важно, потому что одна буква помогает сохранить точный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букву ң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услышать звук и выбрать нужную букву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звук [ң] встречается в словах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звук [ң] стоит в середине или в конце слова. Так его легче услышать, особенно если читать медленно и чётко, без спешки.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этот звук встречается редко, поэтому ученики обычно замечают его не сразу. Помогают привычные примеры: яңа, соң, моң и төнге.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запомнить, что [ң] любит середину и конец слова, читать становится проще. Тогда буква ң быстрее узнаётся в тексте и не путается с н.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8985"/>
            <a:ext cx="4569000" cy="816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7958"/>
            <a:ext cx="4569000" cy="8165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6920"/>
            <a:ext cx="4569000" cy="8165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5867"/>
            <a:ext cx="4569000" cy="816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9950" y="1507864"/>
            <a:ext cx="3930000" cy="67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яңа китап легко представить в руках ребёнка. В нём буква ң помогает услышать слово о чём-то новом, свежем и интересном. Такое слово удобно запомнить, потому что оно связано с учебником и школьными делами.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950" y="2330994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Мелодичная песня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моңлы җыр звук [ң] звучит особенно красиво и мягко. Они напоминают о песне, напеве и спокойном голосе. Это хороший пример того, как одна буква может передавать настроение.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6950" y="3144012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рукав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уң кул или, например, җиң помогает увидеть букву ң в повседневной речи. Рукав, сторона, движение — всё это близко ребёнку, поэтому такие слова легко связать с предметами и действиями вокруг.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6950" y="3956989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төнге йолдыз буква ң встречается в слове, связанном с ночью. Так ученики замечают, что [ң] бывает не только в отдельных коротких словах, но и в более длинных и красивых сочетаниях.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с буквой ң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118" y="2183062"/>
            <a:ext cx="3087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041" y="2183062"/>
            <a:ext cx="3087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Аң — ан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паре слышится [ң], а во второй — обычное н. Если произнести слова медленно, разница становится заметной и помогает лучше различать звучание.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Таң — тан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показывает, как один звук меняет слово. Ученик слушает внимательно, сравнивает оба варианта и учится не торопиться при чтении.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Моң — мон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хорошо слышно мягкое, носовое звучание [ң]. Сравнение помогает развивать слух и замечать маленькие, но важные различия в словах.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Җиң — җин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проговаривать по очереди. Ребёнок слышит, как [ң] отличается от н, и запоминает, что одна буква может изменить звучание всего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ң важна в слове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ң помогает точно передать особый татарский звук [ң]. Без неё слово может звучать иначе, а значит, и читаться будет неверно.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ң и н, можно изменить не только звучание, но и смысл слова. Поэтому важно слышать разницу и читать слова внимательно.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замечать букву ң, он пишет аккуратнее и увереннее читает татарские слова. Это маленькая буква, но у неё очень важная работа.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словом с буквой ң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в коротких словах, которые встречаются на уроке: яңа, соң, моң, җиң.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бывают у учеников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заменяют звук [ң] обычным н, потому что он кажется знакомым и проще произносится. Из-за этого слово звучит не по-татарски и теряет нужный оттенок.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звук читают слишком твёрдо, без мягкого носового звучания. Тогда слово становится грубее на слух, а ученик не замечает, что в нём должен быть именно [ң].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словах яңа, соң, җиңел и моңлы. В таких словах важно не спешить, а вслушаться в середину или конец слова.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медленное чтение, короткие повторения и сравнение похожих пар. Когда ребёнок слышит разницу сам, буква ң запоминается быстрее 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букву ң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представить, что звук [ң] идёт мягко и спокойно, будто ему помогает нос. Такой образ легко связать с буквой ң и повторить в коротких словах.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подходят карточки, раскраски и поиск буквы в знакомых словах. Если рядом стоят крупная ң, стрелка к носу и несколько примеров, память работает почти как маленький помощник.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слух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пары слов, а ребёнок определяет, где слышится н, а где — [ң]. Так слух быстро учится замечать важную разницу без спешки.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правильный вариант из двух похожих слов: тан — таң, мон — моң, җин — җиң. Такое задание тренирует внимание и аккуратность при чтении.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цепочку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слова его полезно повторить несколько раз вслух. Короткая цепочка помогает произносить звук увереннее, ровнее и без лишнего 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слов и строк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короткое слово, например: яңа или соң. Так легче заметить нужный звук и не потерять его в середине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произносят в ритме, как маленькую чистоговорку. Ритм помогает говорить спокойно и не торопиться.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 короткой строке с несколькими словами: төнге, моңлы, яңа. Звук [ң] начинает встречаться чаще.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повторений буква ң узнаётся быстрее в любом тексте. Чтение становится увереннее, а слово — понятнее с первого взгляда.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правильное произношение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 шагам: слово произносится вслух, слушается носовое звучание, затем уточняется положение языка и повторяется правильный вариант.
</a:t>
            </a:r>
            <a:endParaRPr lang="en-US" sz="10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буква ң встречается в учебе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странице азбуки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азбуке буква ң обычно выделяется среди других знаков, потому что выглядит необычно и сразу цепляет взгляд. Рядом с ней часто стоят простые слова, чтобы ребёнок мог увидеть букву в знакомом окружении и не перепутать её с похожими знаками.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в тетради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словарной карточке буква ң помогает быстро прочитать слово и запомнить его написание. Если карточка лежит в тетради рядом с коротким примером, ребёнок легко возвращается к ней глазами и повторяет слово без лишней суеты.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 задании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упражнениях буква ң встречается в обычных словах, а не только в отдельном упражнении. Поэтому её полезно узнавать в разных шрифтах и на разных страницах, будто она тихо путешествует по учебнику и проверяет внимательность ученика.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81169"/>
            <a:ext cx="321434" cy="285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314" y="2170429"/>
            <a:ext cx="2304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с буквой ң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Яңа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Яңа значит «новый». Это слово часто встречается в речи, когда говорят о новой книге, тетради или игрушке, а буква ң делает его звучание мягким и особенным.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Моң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Моң — это напевное, красивое звучание. Слово помогает почувствовать, как буква ң придаёт речи спокойный и немного певучий оттенок, почти как у тихой песни.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Уң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Уң означает «правый». Такое короткое слово удобно для тренировки: в нём легко услышать звук [ң] и быстро проверить, не заменили ли его на обычное 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Соң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Соң значит «поздно» или «потом». В конце слова звук [ң] слышится особенно ясно, поэтому его удобно искать на слух и повторять несколько раз вслух.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Җиң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Җиң может означать рукав, а ещё связано со значением «побеждать». Здесь буква ң помогает отличить слово и запомнить его точное звучание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звуке [ң]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[ң] — это особый звук татарского языка. Он звучит мягко и носово, поэтому его нельзя заменить обычным н без потери точности.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ң обозначает именно этот звук. Чтобы не ошибиться, полезно медленно читать слово, слушать его вслух и замечать, где звук звучит глубже.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помогают сравнения похожих слов: аң — ан, таң — тан, моң — мон. Такие пары учат слышать разницу и писать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ң помогает передать особый татарский звук [ң]. Если слушать внимательно, читать спокойно и сравнивать похожие слова, этот звук быстро становится понятным и любимым.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2026-05-21T11:38:55Z</dcterms:created>
  <dcterms:modified xsi:type="dcterms:W3CDTF">2026-05-21T11:38:55Z</dcterms:modified>
</cp:coreProperties>
</file>