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«Кукушка и Петух»: басня о лести и тщеславии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два героя обмениваются комплиментами вместо честного разговора — и становятся смешными.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Крылов: жанр басни и школьное чтение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Андреевич Крылов — русский баснописец, чьи произведения ценят за краткость и ясную мораль. «Кукушка и Петух» создана в начале XIX века и относится к сатире: через разговор птиц раскрываются человеческие слабости. Для 6 класса она удобна для разбора морали, характеров и авторской иронии.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является героями басни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и Петух — говорящие птицы с человеческими чертами. Кукушка первой заводит разговор и подбирает слова так, чтобы собеседнику было приятно уже от самого тона.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представлен важным и заметным: он охотно принимает похвалу и готов отвечать тем же, потому что ему особенно важно выглядеть «на высоте».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персонажа думают не о правде и поступках, а о том, как получить одобрение. Их цель — услышать о себе хорошее, даже если за словами нет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взаимных похвал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разговоре, где Кукушка и Петух всё время хвалят друг друга. Слова звучат нарядно и торжественно, но при проверке по смыслу оказываются пустыми, поэтому комичность растёт с каждой фразой.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подойдёт бытовая картинка: две птицы на дереве, на заборе или рядом с деревенским двором. Такой фон подчёркивает простоту ситуации и помогает увидеть контраст между важным тоном и бессодержательной речью.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подойдёт бытовая картинка: две птицы на дереве, на заборе или рядом с деревенским двором. Такой фон подчёркивает простоту ситуации и помогает увидеть контраст между важным тоном и бессодержательной речью.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героев и их поведение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характеры Кукушки, Петуха и общий эффект их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басня «Кукушка и Петух».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Лесть и самолюбование делают героев «вежливыми» внешне, но одинаково уязвимыми внутри: их общение управляется похвалой, а не честностью.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конфликт в басне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возникает между внешней вежливостью и внутренней неискренностью. Чем приятнее звучит речь, тем меньше в ней правды — и тем смешнее ситуация.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нет драки и прямого спора: конфликт моральный. Кукушка и Петух не выясняют отношения, но их разговор показывает зависимость от похвалы.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с радостью принимает комплименты и почти не задумывается, правдивы ли они. Из-за этого внимание уходит с поступков на красивую форму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разговор героев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Лесть занимает основную часть реплик: герои почти не дают реальных оценок и не проверяют сказанное.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содержанию реплик в тексте басни (без точного подсчёта по словам).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подмену: смысл общения сокращается до обмена приятными словами, а настоящая оценка почти исчезает.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 и тон автора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похожа на живой разговор, но в ней заметны преувеличения и нарочито вежливые формулировки. Из-за этого комплименты звучат как повторяющийся шаблон.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использует иронию: слова выглядят доброжелательными, а ситуация оказывается нелепой. Автор как будто подмигивает читателю, предлагая «считать смысл за словами».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басни насмешливый, но понятный для 6 класса: короткие реплики быстро раскрывают характеры и делают слабости героев очевидными без сложных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высмеивает Крылов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высмеивает привычку любить похвалу даже тогда, когда она не заслужена. В результате люди начинают ценить не поступки, а «красивые слова» о себе.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Лесть, по мысли автора, делает героев довольными собой, но не помогает им стать лучше. Они остаются прежними: меняется только тон общения.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любезностью скрываются пустота и самолюбование, исчезает честность. Комплименты становятся способом поддерживать взаимную выгоду, а не понимание.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отличать искреннее уважение от выгодных комплиментов. Честная оценка опирается на факты и помогает человеку увидеть себя, а не только услышать похвалу.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басни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и реакций героев превращает обычный разговор в сатиру.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Петуха особенно выразителен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победителя и желание быть замеченным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 в фольклоре легко узнать по уверенной стойке и важной осанке: он будто постоянно проверяет, смотрят ли на него. В такой позе особенно заметна потребность в внимании. В басне это превращается в комическую самоуверенность.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голос как «реклама» собственного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«квохтанье» и крик петуха традиционно связывают с заявлением о себе. Он словно объявляет: «со мной всё очевидно». Поэтому, когда герой принимает похвалу, контраст с пустым содержанием комплиментов становится ярче.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Кукушка тоже важна для смысла басни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ассоциируется с повторяющимся криком и образом одиночной птицы. Поэтому в басне она звучит как собеседник, который говорит снова и снова, не предлагая правдивого смысла.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Кукушки — показать, что лесть бывает не только у самодовольных. Она может идти от того, кто умеет подстраиваться под настроение другого человека и «подыгрывать» комплиментами.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манера общения строится на выгодном впечатлении: слова звучат приятными, но не объясняют поступков и качеств героев. Так раскрывается зависимость от похвалы.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Петуху нужен слушатель, а Кукушка — удобный «соавтор» этой беседы. Вместе они убеждают: разговор без правды превращается в обмен красивыми формулировками.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мораль басни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перекос: при лести и тщеславии ценность общения снижается, а искренность оказывается почти вытесненной.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схема для презентации по мотивам морали И. А. Крылова, «Кукушка и Петух» (точные количественные данные в тексте не приведены).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для «лести» и «тщеславия» объясняют, почему герои довольны собой, но разговор теряет смысл. Искренность же даёт настоящую опору уважению.
</a:t>
            </a:r>
            <a:endParaRPr lang="en-US" sz="10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793249"/>
            <a:ext cx="4376738" cy="2130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и скрытый смысл слов героев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красивы слова, тем меньше в них проверки правдой. Под внешней любезностью скрывается забота не о смысле, а о собственной выгоде и впечатлении.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внешне благожелательные значения реплик и их скрытая цель — понравиться и получить ответную похвалу.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басня «Кукушка и Петух».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33157"/>
            <a:ext cx="375600" cy="30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басни с жизнью школьников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ради «ответа»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комплименты в сообщениях помогают добиться такой же реакции в ответ: «тебя похвалили — и ты похвалишь». Тогда слова превращаются в обмен, а не в честную оценку.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компании друзей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бывает, что все подхватывают похвальные фразы, чтобы поддержать дружелюбный настрой. Лесть незаметно делает разговор одинаковым: без вопросов и реальных примеров.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выступления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мероприятиях легко услышать заранее подготовленные «правильные» слова. Они звучат уместно, но иногда не отражают реальных достоинств человека — и это чувствуют внимательные ученики.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дела и «удобная» похвала
</a:t>
            </a:r>
            <a:pPr algn="l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в паре или группе комплименты могут стать способом договориться, а не проявить уважение. Важно отличать благодарность за поступок от красивой фразы «для спокойствия».
</a:t>
            </a:r>
            <a:endParaRPr lang="en-US" sz="12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басни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басне рождается из несоответствия: герои говорят торжественно, будто решают важный вопрос, а по сути обмениваются лестью. От этого серьёзные интонации выглядят нарочно неуместными.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легко представить как сцену с важными позами птиц и бессодержательной беседой. Такой художественный приём помогает быстро увидеть авторскую насмешку и запомнить мораль без долгих объяснений.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легко представить как сцену с важными позами птиц и бессодержательной беседой. Такой художественный приём помогает быстро увидеть авторскую насмешку и запомнить мораль без долгих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поведения Кукушки и Петуха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признаки распределены как общая модель, схема показывает: и Кукушка, и Петух одинаково зависят от похвалы и редко опираются на самопроверку.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анализа по тексту басни И. А. Крылова «Кукушка и Петух» (точные численные данные в произведении отсутствуют).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«лести» и «стремления к похвале» объясняют, почему их разговор не развивается к пониманию и честной оценке. Низкие значения «искренности» и «самокритики» делают поведение похожим.
</a:t>
            </a:r>
            <a:endParaRPr lang="en-US" sz="9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басни в творчестве Крылова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XIX столетие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закрепляет интерес к короткой сатирической форме: через понятный сюжет показывает человеческие слабости. Басня построена так, чтобы мораль считывалась быстро и точно.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для Крылова приём: животные вместо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«Кукушке и Петухе» птицы ведут себя как люди, но действуют в знакомой ситуации общения. Аллегория делает упрёк не прямым, а более запоминающимся.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 и разбор морали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Короткость, яркие характеры и ясный вывод помогают изучать басню в 5–6 классах. Произведение удобно для разговоров о лести, тщеславии и искренней оценке.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679346"/>
            <a:ext cx="4486275" cy="23289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басне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конкретные приёмы делают смысл басни понятным и усиливают комизм.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Крылов, басня «Кукушка и Петух».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работают вместе: ирония подсказывает, что «вежливые» слова не равны уважению. Аллегория снижает прямолинейность, а повтор и противопоставление усиливают сатирический эффект.
</a:t>
            </a:r>
            <a:endParaRPr lang="en-US" sz="11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басня «Кукушка и Петух»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учит отличать красивую речь от истинного уважения: взаимная лесть делает общение пустым и смешным. Крылов напоминает о ценности правды, скромности и честного разговора.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2026-05-15T03:45:34Z</dcterms:created>
  <dcterms:modified xsi:type="dcterms:W3CDTF">2026-05-15T03:45:34Z</dcterms:modified>
</cp:coreProperties>
</file>