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страна на стыке континентов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рядом — и между ними стоит Турция.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краткий обзор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соединяет два континента, разные эпохи и множество культур. Её география, история, экономика и повседневная жизнь делают страну заметной для всего региона.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Турция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Турции находится в Азии, на полуострове Анатолия. Европейская часть, Фракия, намного меньше, но именно она связывает страну с Балканами.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и проливы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расположен по обе стороны Босфора. Этот пролив соединяет Чёрное море с Мраморным и делает город главным мостом между материками.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Дарданеллы и Мраморное море важны для судоходства и международной торговли. Через них проходят маршруты, которые связывают разные моря и порты.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Турции помогает ей быть перекрёстком транспорта, торговли и культурных связей. Поэтому страна всегда имела большое значение в 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 по регионам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Турции заметно меняется от побережий к внутренним районам. Это влияет на сельское хозяйство, города и туристические сезоны.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побережья мягче и влажнее, а центр и горы отличаются более сухими и холодными условиями.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особенности регионов Турции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Турции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населения составляют турки, а крупнейшее национальное меньшинство — курды. В стране также живут арабы, черкесы, лазы и другие сообщества.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Турецкий язык является государственным и используется в школе, администрации и СМИ. При этом в повседневной речи слышны региональные особенности и местные говоры.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населения живут в больших городах, сельских районах и приграничных областях. Это делает культуру Турции особенно разнообразной и многослойной.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происхождение не мешают людям чувствовать себя частью одной страны. Общие правила, школа и городская жизнь объединяют жителей Турции.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светский характер государства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религия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является основной религией страны и заметно влияет на календарь, праздники и семейные традиции. При этом вера не определяет всю жизнь общества.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 — светское государство, поэтому законы и государственные решения не подчинены одной религии. Это важная часть современной политической системы.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соседствуют мечети, школы, офисы и пространства для повседневной жизни. Такое сочетание показывает, как религиозные традиции уживаются с современностью.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древней Анатолии к Османской державе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этапов на территории современной Турции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как 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долго был сердцем Османской империи. Здесь строили дворцы, мечети и торговые кварталы, а город превращался в центр власти, ремёсел и международных связей. Многие памятники того времени сохранились и сегодня.
</a:t>
            </a:r>
            <a:endParaRPr lang="en-US" sz="1222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наследие заметно в архитектуре и городской планировке. Купола, минареты, мосты и старые рынки рассказывают о времени, когда империя соединяла разные земли и народы.
</a:t>
            </a:r>
            <a:endParaRPr lang="en-US" sz="135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повлияла и на государственные традиции. Во многих областях жизни сохранились способы управления, придворные обычаи, кухня и элементы повседневной культуры, которые узнаются и сейчас.
</a:t>
            </a:r>
            <a:endParaRPr lang="en-US" sz="1222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 Османской империи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Турецкой Республике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от распада Османской империи к созданию нового государства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том, как устроена власть в современной Турции.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разделяет основные полномочия между институтами власти и помогает управлять большой страной.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государственного устройства Турецкой Республики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главные города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Турции показывают разные функции страны: управление, торговлю, туризм, промышленность и портовую деятельность.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Анкара выполняет государственные функции, а остальные города отражают экономическое и географическое разнообразие Турции.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общественно-географическим сведениям о Турции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повседневная жизнь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турецкой семье большое значение имеют уважение к старшим, взаимопомощь и регулярные встречи за общим столом. Эти привычки сохраняются и в городах, и в небольших населённых пунктах.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гостеприимство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 Турции выражается в угощении чаем, внимании к гостю и желании помочь. Даже короткий визит часто сопровождается разговором, угощением и тёплой атмосферой.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рынке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остаётся важной частью повседневной жизни: здесь покупают продукты, обсуждают новости и торгуются. Такие места помогают почувствовать ритм города и местные привычки.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городской быт в Турции сочетается с традициями: рядом с торговыми центрами и транспортом сохраняются семейные праздники, соседские отношения и вечерний чай.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в Турции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7636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Турецкий завтрак обычно включает хлеб, сыр, оливки, яйца, овощи, мёд и чай. Он не только насыщает, но и превращается в важный семейный и дружеский ритуал.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96563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Кебаб и донер известны далеко за пределами страны. В разных регионах способы приготовления отличаются, но мясо, специи и свежие овощи остаются основой многих блюд.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4405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Закуски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Мезе — это набор небольших закусок, которые подают перед главным блюдом. Среди них встречаются салаты, пасты, овощные блюда и морепродукты, особенно на побережье.
</a:t>
            </a:r>
            <a:endParaRPr lang="en-US" sz="1080" dirty="0"/>
          </a:p>
        </p:txBody>
      </p:sp>
      <p:sp>
        <p:nvSpPr>
          <p:cNvPr id="15" name="Text 5"/>
          <p:cNvSpPr txBox="1"/>
          <p:nvPr/>
        </p:nvSpPr>
        <p:spPr>
          <a:xfrm>
            <a:off x="7322471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Пахлава и лукум часто подаются к чаю или кофе. Эти сладости подчёркивают любовь турецкой кухни к сочетанию орехов, сиропа, мёда и ароматных специй.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500890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Айран, йогурт, рыба, пшеница, оливки и свежие овощи встречаются во многих регионах. Такие продукты показывают, как сильно кухня связана с природными условиями страны.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праздники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Турции выросла из местных традиций. В ней слышны разные ритмы и мелодии, а танцы часто отражают особенности конкретного региона и его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турецкая сцена включает поп-музыку, телевизионные шоу и городские концерты. Она соседствует с традиционными песнями, поэтому музыка страны остаётся разнообразной и живой.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страны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 объединяют семьи и общины. Рамазан-байрам, Курбан-байрам и День Республики 29 октября отмечаются по всей стране и помогают сохранять общую историческую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школьная жизнь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начинается в раннем возрасте и проходит по ступеням: начальная, средняя и старшая школа. Такой порядок помогает постепенно осваивать более сложные предметы и навыки.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изучают турецкий язык, математику, историю и естественные науки. В программу также входит иностранный язык, чтобы дети могли лучше общаться и узнавать мир.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расположено много школ, лицеев и учебных центров. Это связано с большой численностью населения и потребностью в доступном образовании для детей разных районов.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включает уроки, домашние задания, перемены и общение с одноклассниками. Для многих детей школа — важная часть дня, где они учатся работать в коллективе.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экономика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поддерживают экономику Турции и связаны между собой: заводы, поля, порты, магазины и туристические центры работают на общий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Турции разнообразна: производство, сельское хозяйство и услуги дополняют друг друга, а крупные города и порты усиливают занятость и обмен товарами.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структуре Турции на основе учебных и справочных материалов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сходятся пути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география Турции превращается в транспортное преимущество и усиливает связи между континентами.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Турцию выбирают туристы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поддерживает не только крупные курорты, но и небольшие мастерские, рынки, гидов и семейные кафе в исторических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точками интереса остаются крупные города и известные природные объекты, а туризм приносит доход сразу нескольким отраслям.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наиболее известным туристическим направлениям Турции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и вызовы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быт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Турции легко заметить сочетание современных услуг и привычного ритма жизни: мобильная связь, онлайн-покупки и общественный транспорт стали частью повседневности.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остаются серьёзным природным риском для страны. Поэтому важны прочное строительство, правила безопасности и готовность людей действовать спокойно в чрезвычайной ситуации.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в некоторых районах ухудшается из-за транспорта и плотной застройки. Это делает особенно важными общественный транспорт, озеленение и контроль за выбросами.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Турции испытывает нагрузку из-за роста городов и туризма. Бережное отношение к воде, лесам и побережьям помогает сохранять ресурсы для 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мост между континентами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 — это страна, где рядом существуют древние памятники, большие города, морские пути и яркая культура. Она соединяет Европу и Азию и остаётся важной для всего региона.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2026-07-27T00:13:43Z</dcterms:created>
  <dcterms:modified xsi:type="dcterms:W3CDTF">2026-07-27T00:13:43Z</dcterms:modified>
</cp:coreProperties>
</file>