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 ориентированная рыночная экономика в Западной Европе и США: послевоенная модель развития
</a:t>
            </a:r>
            <a:endParaRPr lang="en-US" sz="165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социальная защита вместе обеспечили рост, стабильность и повышение уровня жизни после войны.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возникла новая экономическая модель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Западной Европе требовались восстановление, рабочие места и помощь людям, потерявшим дом и доход. США, сохранив мощную промышленность, увидели: рынок без социальной поддержки уязвим в кризисах.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социально ориентированной рыночной экономики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сохранялся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продолжали конкурировать, а цены формировались в основном рынком. Частная собственность оставалась основой хозяйства, поэтому экономика не превращалась в плановую систему.
</a:t>
            </a:r>
            <a:endParaRPr lang="en-US" sz="83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регулировало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использовали налоги, бюджет и законы о труде, чтобы сглаживать кризисы, поддерживать занятость и не допускать слишком резкого падения доходов населения.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получали помощь в случае болезни, старости, безработицы или бедности. Это делало жизнь более предсказуемой и снижало страх перед жизненными трудностями.
</a:t>
            </a:r>
            <a:endParaRPr lang="en-US" sz="980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измерялся шире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считался не только доход компаний, но и то, как живут обычные люди: могут ли они учиться, лечиться, работать и содержать семью.
</a:t>
            </a:r>
            <a:endParaRPr lang="en-US" sz="980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Запада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последовательно такая модель развивалась в странах Западной Европы, а в США она сочеталась с более сильной опорой на частную инициативу.
</a:t>
            </a:r>
            <a:endParaRPr lang="en-US" sz="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Разрушенная Европа и необходимость восстановления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пострадала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1945 году многие заводы работали лишь частично или были полностью разрушены. Выпуск продукции резко упал, а восстановление требовало времени, материалов и денег.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был парализован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железные дороги, мосты, порты и дороги мешали перевозить сырьё, топливо и готовые товары. Без налаженного транспорта экономика не могла быстро ожить.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ощущалась острая нехватка угля, металла, топлива и рабочей силы. Сельскому хозяйству тоже не хватало техники, удобрений и людей для работы.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Первоочередная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Германии, Франции, Италии, Нидерландов и Бельгии восстановление экономики стало главным условием возвращения к нормальной жизни и устойчивому развитию.
</a:t>
            </a:r>
            <a:endParaRPr lang="en-US" sz="7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и помощь США Западной Европе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Инициатива США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США предложили европейским странам программу помощи, чтобы ускорить восстановление и укрепить сотрудничество. Она получила название План Маршалла.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поставлялось
</a:t>
            </a:r>
            <a:pPr algn="l" indent="0" marL="0">
              <a:lnSpc>
                <a:spcPct val="115000"/>
              </a:lnSpc>
              <a:buNone/>
            </a:pPr>
            <a:r>
              <a:rPr lang="en-US" sz="2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1948–1952 годах страны Западной Европы получали продовольствие, топливо, оборудование и кредиты. Это помогало запускать фабрики, транспорт и торговлю.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объём помощи составил около 13 миллиардов долларов того времени. Для послевоенной Европы это была огромная поддержка, важная для первых шагов восстановления.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ускорила экономический подъём и усилила связи между США и западноевропейскими странами. Она стала важным фактором послевоенной стабильности.
</a:t>
            </a:r>
            <a:endParaRPr lang="en-US" sz="9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ускоренное восстановление в Европе и устойчивый подъём в США. Разница отражает более тяжёлые стартовые условия европейских стран после войны.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в первые послевоенные десятилетия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региона росли быстро, но в Западной Европе темпы были выше благодаря восстановлению после разрушений.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общим историческим тенденциям послевоенного роста
</a:t>
            </a:r>
            <a:endParaRPr lang="en-US" sz="6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всеобщего благосостояния в Западной Европе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расширяло доступ к школам и университетам, чтобы дети из разных семей могли получать знания и строить карьеру, а не зависеть только от достатка родителей.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 становилась доступнее для широких слоёв населения. Это уменьшало риск того, что болезнь превратится в тяжёлую финансовую проблему для семьи.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Пенсии и пособия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Пенсионные выплаты и пособия по безработице помогали людям переживать старость и потерю работы. Такая поддержка делала общество менее уязвимым к жизненным трудностям.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семей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стран поддерживали семьи с детьми, помогали с жильём и снижали неравенство. Это укрепляло социальную стабильность и доверие к государству.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обе модели оставались рыночными, но по-разному распределяли роль государства и степень социальной защиты.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западноевропейской и американской моделей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заключалось в масштабе социальной защиты: Европа делала ставку на более сильное государство, США — на рынок и личную инициативу.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темы курса истории Новейшего времени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среднего класса и общества потребления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Стабильные доходы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всё больше семей получали регулярную зарплату и могли планировать расходы. Это создавало уверенность в завтрашнем дне и расширяло средний класс.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чаще покупали автомобили, телевизоры, холодильники и другую бытовую технику. Массовое производство делало такие товары доступнее для обычных семей.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пригородах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росли новые жилые районы и пригороды. Семьи стремились к более просторному и удобному жилью рядом с городами и работой.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производство стало массовым, вырос и массовый спрос. Покупка товаров повседневного спроса превратилась в важную часть образа жизни послевоенного Запада.
</a:t>
            </a:r>
            <a:endParaRPr lang="en-US" sz="9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профсоюзов и трудовых прав работников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работников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добивались повышения зарплаты, сокращения рабочего дня и безопасных условий труда. Они защищали интересы наёмных работников перед предпринимателями и государством.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и договоры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Западной Европы профсоюзы участвовали в переговорах о зарплате и правилах труда. Коллективные договоры помогали снижать число конфликтов.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трудовых прав стала важной частью социальной рыночной экономики. Она поддерживала ощущение справедливости и делала развитие общества более стабильным.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 США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Соединённых Штатах профсоюзы были особенно заметны в промышленности, транспорте и строительстве. Они помогали рабочим добиваться лучших условий занятости.
</a:t>
            </a:r>
            <a:endParaRPr lang="en-US" sz="118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96020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22558"/>
            <a:ext cx="398700" cy="3189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 подготовка кадров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 учёбе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государства Запада увеличили вложения в школы и университеты, чтобы дать больше возможностей детям из разных семей. Образование постепенно становилось не привилегией, а важным общественным ресурсом.
</a:t>
            </a:r>
            <a:endParaRPr lang="en-US" sz="74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для новой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растущая промышленность нуждалась в инженерах, техниках, врачах, учителях и квалифицированных рабочих. Подготовка таких специалистов помогала предприятиям внедрять новые технологии и работать эффективнее.
</a:t>
            </a:r>
            <a:endParaRPr lang="en-US" sz="727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исследований усиливало конкурентоспособность западных стран. Новые открытия в технике, медицине и связи ускоряли производство, повышали качество жизни и поддерживали экономический рост.
</a:t>
            </a:r>
            <a:endParaRPr lang="en-US" sz="734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и высшее образование открывало путь к более престижной работе и лучшему доходу. Для многих семей это стало способом перейти в средний класс и укрепить своё положение в обществе.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показано, куда чаще всего направлялись бюджетные средства в социальной сфере. В разных странах доли отличались, но приоритеты обычно оставались похожими.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социальных расходов государства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Пенсии и здравоохранение поглощали больше всего ресурсов, потому что именно эти сферы сильнее всего защищали людей от жизненных рисков.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материалам по истории послевоенной социальной политики Западной Европы и США; точные доли различались по странам и годам.
</a:t>
            </a:r>
            <a:endParaRPr lang="en-US" sz="6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экономической политики США после войны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1944–1940-е годы: поддержка возвращения к мирной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США развивали программы для ветеранов, жилищные кредиты и меры, поддерживавшие спрос на товары. Это помогало миллионам семей быстрее адаптироваться к мирной экономике.
</a:t>
            </a:r>
            <a:endParaRPr lang="en-US" sz="861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годы: рост частного сектора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сохранялось доверие к предпринимательству и конкуренции. Государство не отказывалось от регулирования, но в целом опиралось на рынок и стимулировало массовое потребление.
</a:t>
            </a:r>
            <a:endParaRPr lang="en-US" sz="894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 годы: «Великое общество»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Линдоне Джонсоне социальные программы расширились: усилилась помощь бедным, пожилым людям и городским районам. Американская модель стала сочетать рынок с более точечной социальной поддержкой.
</a:t>
            </a:r>
            <a:endParaRPr lang="en-US" sz="8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западноевропейские страны сближались экономически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отрасли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Европейского объединения угля и стали в 1951 году стало первым шагом к общим правилам для ключевых отраслей. Это облегчало контроль, торговлю и восстановление производства.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договоры 1957 года заложили основу Европейского экономического сообщества. Снижение барьеров между странами делало обмен товарами и сырьём быстрее и дешевле.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политики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Западной Европы согласовывали промышленные и торговые решения, чтобы не мешать друг другу и вместе укреплять экономику. Сотрудничество повышало устойчивость всего региона.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ускоряла послевоенное восстановление и усиливала конкуренцию. В результате предприятия получали больше возможностей, а потребители — более широкий выбор товаров и услуг.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производства к социальной стабильности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налоги и социальные выплаты поддерживали спрос и дальнейший рост экономики в послевоенный период.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модель столкнулась с трудностями в 1970-е годы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Нефтяной шок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1973 года резко поднял стоимость энергии и сырья. Для предприятий это означало рост расходов, а для семей — удорожание транспорта, товаров и повседневных услуг.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Стагфляция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многие страны одновременно столкнулись с инфляцией и безработицей. Обычно эти проблемы считались разными, но теперь они усиливали друг друга и осложняли экономическую политику.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выбор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Властям стало труднее и поддерживать занятость, и сдерживать цены. Старые инструменты регулирования работали хуже, потому что экономика уже не росла так быстро, как раньше.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 переменах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показали пределы прежней послевоенной модели. Стало ясно, что социальная система нуждается в обновлении, новых правилах и более гибком подходе к управлению экономикой.
</a:t>
            </a:r>
            <a:endParaRPr lang="en-US" sz="9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новые подходы появились в 1980-х годах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роли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усилилась идея, что экономика должна меньше зависеть от прямого вмешательства властей. Главный упор делался на рынок, конкуренцию и частную инициативу.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Рейган и Тэтчер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курс Рональда Рейгана, а в Великобритании политика Маргарет Тэтчер стали символами нового поворота. Они поддерживали приватизацию, сокращение регулирования и ограничение влияния профсоюзов.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бизнеса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налоговой нагрузки и облегчение условий для предпринимателей должно было оживить производство и инвестиции. Считалось, что сильный бизнес быстрее создаёт рабочие места и доходы.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защита, но уже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программы не исчезли, однако их масштабы стали скромнее, чем в 1950–1960-х годах. Новый курс стремился совместить рынок с более ограниченной помощью государства.
</a:t>
            </a:r>
            <a:endParaRPr lang="en-US" sz="9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что после нефтяных шоков страны столкнулись с разными сочетаниями роста цен и безработицы. Условия восстановления тоже отличались.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занятости, инфляции и безработицы в 1970–1980-х годах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 1970-х годах послевоенный баланс нарушился, а в 1980-х начался поиск новых способов стабилизации экономики.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диаграмма по общим тенденциям экономики США, Великобритании и ФРГ в 1970–1980-х годах; показатели приведены для сравнения, а не как точные статистические данные.
</a:t>
            </a:r>
            <a:endParaRPr lang="en-US" sz="6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достижения дала социально ориентированная рыночная экономика и с какими трудностями она столкнулась в западных странах.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 послевоенной модели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укрепила средний класс и социальную стабильность, но зависела от экономического роста и нуждалась в реформировании после кризисов 1970-х годов.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курса истории Западной Европы и США во второй половине XX века.
</a:t>
            </a:r>
            <a:endParaRPr lang="en-US" sz="6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модель изменила Западный мир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 ориентированная рыночная экономика помогла Западу восстановиться после войны, поднять уровень жизни и расширить социальные права. Она оставила глубокий след в истории США и Западной Европы.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2026-06-01T05:09:25Z</dcterms:created>
  <dcterms:modified xsi:type="dcterms:W3CDTF">2026-06-01T05:09:25Z</dcterms:modified>
</cp:coreProperties>
</file>