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Толстой: писатель, мыслитель, реформатор русской литературы
</a:t>
            </a:r>
            <a:pPr algn="l" indent="0" marL="0">
              <a:lnSpc>
                <a:spcPct val="90000"/>
              </a:lnSpc>
              <a:buNone/>
            </a:pPr>
            <a:r>
              <a:rPr lang="en-US" sz="1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изменил представление о человеке, истории и нравственном выборе.
</a:t>
            </a:r>
            <a:endParaRPr lang="en-US" sz="298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Россия XIX 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Толстого пришлась на эпоху крепостного права, реформ и острых духовных споров. Его биография и книги выросли из личного опыта дворянской среды, войны и близости к народной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образование и раннее формирование личности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утраты и жизнь в семье родственников сделали Толстого внимательным к внутреннему миру человека; детские впечатления позже стали основой автобиографической трилогии.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Казанском университете не завершилась: Толстой не принял академическую систему и рано выбрал путь самостоятельного поиска, наблюдения и самоанализа.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с юности стала для него не просто домом, а местом размышлений, труда и формирования того психологического взгляда, который определил его прозу.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Кавказе дала Толстому живые наблюдения за армейским бытом и материал для ранней прозы, связанной с личным опытом.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«Севастопольские рассказы»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принесли ему известность и обозначили главные черты стиля: точность детали, правдивость и внимание к внутреннему состоянию героя.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1854–1855: оборона Севастополя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обороне города показало ему войну без украшений — как тяжёлое испытание человека, общества и нравственной стойкости.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Севастополь: первые литературные успехи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Толстой писал, управлял хозяйством и жил в кругу семьи. Усадьба стала пространством, где литературная работа была тесно связана с повседневной жизнью и наблюдением за людьми.
</a:t>
            </a:r>
            <a:endParaRPr lang="en-US" sz="962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создавались большие книги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он организовал школу, в которой стремился строить обучение на свободе, интересе и уважении к ребёнку. Для Толстого это было не отвлечённое убеждение, а практический опыт, проверенный в реальной жизни.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 крестьянских детей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стала не только родовым имением, но и культурным образом толстовской России — с аллеями, домом-музеем и памятью о человеке, который искал правду в повседневности.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связи с народной Россией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в жизни и творчестве Толстого
</a:t>
            </a:r>
            <a:endParaRPr lang="en-US" sz="3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взгляды Толстого и школа в Ясной Поляне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Толстой открыл школу для крестьянских детей и начал создавать собственные учебные материалы, исходя из живого интереса к ребёнку, а не из жёсткой программы.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считал, что обучение должно строиться на свободе, доверии и уважении к личности ученика, иначе образование превращается в механическое заучивание без понимания.
</a:t>
            </a:r>
            <a:endParaRPr lang="en-US" sz="1199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резко выступал против принуждения и наказаний, полагая, что они подавляют инициативу и мешают развитию самостоятельного мышления и нравственной ответственности.
</a:t>
            </a:r>
            <a:endParaRPr lang="en-US" sz="1158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педагогические опыты сделали его одним из самых заметных новаторов XIX века и повлияли на последующие споры о целях и методах образования в России.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творчества Л. Н. Толстого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менялись жанры и художественные задачи писателя на разных этапах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ранней военной прозы Толстой пришёл к широким романам, затем — к нравственной и социальной критике.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XIX века; хронология творчества Л. Н. Толстого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мир»: основные художественные опоры романа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1805–1812 годы как время, когда личные судьбы неотделимы от движения истории и военных событий.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хроники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Болконские, Ростовы и Безуховы раскрывают разные модели семьи, воспитания и нравственного выбора в одном художественном мире.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без романтизации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изображает Бородино, пожар Москвы и партизанскую войну как суровую реальность, где решаются человеческая стойкость и совесть.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соединены сюжет, размышления о свободе и истории, а также поиски духовной опоры, понятные читателю любого поколения.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конфликт чувства, долга и общественной нормы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не только личную драму Анны, но и то, как светское общество оценивает человека по внешним правилам, а не по внутренней правде.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Вронского подчёркивает силу страсти и её последствия, а линия Левина вводит тему труда, семьи и поиска осмысленной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расширяет любовный сюжет вопросами воспитания, религии, землевладения и нравственного устройства общества, делая роман многослойным и современным.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усиливает главный конфликт: героиня оказывается разорвана между личным чувством, общественным осуждением и невозможностью внутреннего примирения.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Толстого и их литературное значение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Толстой последовательно расширял границы русской прозы и тематику своих книг.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личных наблюдений Толстой пришёл к общенациональным и философским темам, сохраняя точность психологического анализа.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XIX века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мастер психологического анализа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показывал мысль и чувство в момент их рождения: сомнение, стыд, внезапное озарение или внутренний спор у него важнее готовых выводов и прямых оценок автора.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героя у Толстого всегда связан с мелкой, но точной деталью: жестом, паузой, взглядом, бытовой сценой. Через них раскрывается нравственное состояние персонажа.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«диалектика души» — непрерывное движение переживаний, где человек не статичен, а меняется под давлением памяти, совести, любви и жизненного выбора.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произведениях Толстого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распределены неравномерно: у Толстого особенно часто встречаются семья и нравственный выбор, а военная тема заметнее всего в ранней и исторической прозе.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устойчивое возвращение к вопросам совести, долга и смысла жизни, которые соединяют ранние, зрелые и поздние произведения писателя.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произведениям Л. Н. Толстого из школьного и академического литературного канона; доли условные, для визуализации повторяемости тем.
</a:t>
            </a:r>
            <a:endParaRPr lang="en-US" sz="556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кризис 1870–1880-х годов и новый этап мировоззрения
</a:t>
            </a:r>
            <a:endParaRPr lang="en-US" sz="1858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переживает глубокий кризис: его перестают удовлетворять прежние успехи, а вопросы смерти и смысла жизни становятся для него главными.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1882 — «Исповедь»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автобиографическом тексте он открыто описывает внутренний перелом и стремится понять, как жить по нравственному закону, а не по внешним условностям.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годы — новый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 «В чем моя вера?» и поздней публицистике Толстой утверждает простоту, труд, совесть и служение людям как основу подлинной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нравственных поисков Толстого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эволюцию взглядов Толстого от личного кризиса к целостной этической позиции.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Толстого и образ домашнего мира в его жизни и прозе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была для Толстого не только личной опорой, но и постоянной темой размышлений: опыт брака, воспитания детей и совместного быта он внимательно наблюдал и переносил в литературу.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романах домашний мир часто становится испытанием характера: именно в семье проверяются любовь, ответственность, терпение и способность к нравственному выбору.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влияние и мировая известность Толстого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Толстой был известен далеко за пределами России: его читали, обсуждали и переводили в ведущих культурных центрах Европы.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масштаб имеет литературная известность, а философское влияние оказалось долговременным и вышло за рамки русской культуры.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прижизненной рецепции Толстого; значения условные, используются для наглядного сравнения масштабов влияния.
</a:t>
            </a:r>
            <a:endParaRPr lang="en-US" sz="63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4875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2769" y="1844204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произведения Толстого и усиление социальной критики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«Воскресении» Толстой показывает судебную систему как пространство формализма, где человеческая судьба легко подменяется процедурой и равнодушием.
</a:t>
            </a:r>
            <a:endParaRPr lang="en-US" sz="1283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Ивана Ильича» раскрывает страх перед невыносимой правдой о собственной жизни и заставляет героя заново оценить прожитые годы.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труда и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«Хозяине и работнике» особенно заметны неравенство, психологическая зависимость и столкновение корысти с элементарной человеческой честностью.
</a:t>
            </a:r>
            <a:endParaRPr lang="en-US" sz="1283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Обличение насилия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публицистика Толстого резко осуждает войну, тюрьмы, бюрократию и имущественную несправедливость как формы общественного зла.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80211"/>
            <a:ext cx="3812100" cy="16537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Толстовские идеи ненасилия и их мировое влияние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нравственная позиция Толстого перешла из литературы в общественную мысль XX 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непротивления злу насилием стала универсальным гуманистическим принципом и повлияла на общественные движения далеко за пределами России.
</a:t>
            </a:r>
            <a:endParaRPr lang="en-US" sz="116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общественной мысли и биографии Махатмы Ганди и Мартина Лютера Кинга; обобщение на основе общепринятых исторических сведений.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уход из Ясной Поляны и память о писателе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1910 года Толстой покинул Ясную Поляну, пытаясь жить в согласии со своими убеждениями, но вскоре тяжело заболел и умер на станции Астапово.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смерть стала событием общероссийского масштаба: современники воспринимали Толстого не только как писателя, но и как нравственный ориентир и национальный символ.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память о нем сохраняют музей-усадьба Ясная Поляна, школьное изучение, научные труды и постоянные споры о его взглядах на веру, труд и совесть.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сегодня: литература, которая ставит трудные вопросы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остается современным, потому что умеет говорить о вечных вещах просто и честно: о семье, свободе, войне, совести и цене человеческого выбора.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2026-05-20T00:56:36Z</dcterms:created>
  <dcterms:modified xsi:type="dcterms:W3CDTF">2026-05-20T00:56:36Z</dcterms:modified>
</cp:coreProperties>
</file>