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существуют риски в естественной среде?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природы есть красота — и свои правила безопасности.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рядом: где бывает осторожность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луг, река и горы кажутся дружелюбными, но там не всегда есть помощь под рукой. Поэтому важно знать, откуда берутся опасности и как вести себя спокойно и разумно.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погода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дождь, гроза и ветер мешают идти, делают тропинки скользкими и могут ломать ветки. В такую погоду особенно важно быть внимательным и не прятаться под одиноким деревом.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закрывает дорогу, будто кто-то набросил серое одеяло на весь лес. Из-за плохой видимости легко свернуть не туда, а значит, нужно идти медленно и рядом со взрослым.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мороз тоже опасны, хотя выглядят по-разному. В жару человек быстро устает, а на холоде тело теряет тепло, особенно если одежда мокрая или дует сильный ветер.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и осторожное поведение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звери сами не хотят встречаться с человеком и стараются уйти. Но испуганное, раненное или защищающее детёнышей животное может повести себя резко и неожиданно.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нельзя подкрадываться, кричать или делать резкие движения. Если рядом лиса, кабан, змея или чужая собака, лучше остановиться, отойти спокойно и позвать взрослого.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05356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которые могут укусить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любят траву, кусты и тёплые места. После прогулки важно осмотреть одежду и тело, потому что такой маленький «путешественник» легко остаётся незамеченным.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кусают быстро и часто мешают отдыхать на природе. После укуса может появиться зуд, поэтому лучше не чесать кожу и защищаться подходящей одеждой.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и пчёлы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и пчёлы могут ужалить, если их потревожить. Особенно важно не махать руками и не пытаться ловить их: спокойствие помогает избежать боли и отёка.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прогулки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домой нужно внимательно осмотреть себя и одежду. Так можно вовремя заметить укус или клеща и сразу попросить помощи у взрослого.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не трогать, потом — не пробовать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Красивое не всегда безопасно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растение может выглядеть привлекательно, но при касании вызвать ожог или раздражение кожи. Особенно осторожно нужно быть с высокими стеблями и соком на руках.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ягоды и сок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есть незнакомые ягоды и листья, даже если они кажутся вкусными. После прикосновения к растению лучше не трогать лицо и обязательно вымыть руки.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становится опасной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кажется, что вода рядом безопасна, но дно может быть неровным, а камни — скользкими.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пойти ближе к глубине или попасть в течение, можно быстро потерять равновесие и силы.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охлаждения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быстро забирает тепло, поэтому даже короткое купание без осторожности может закончиться неприятностями.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склоны и овраги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склонах легко поскользнуться, особенно если земля влажная после дождя. Камни, глина и мокрая трава делают шаги неустойчивыми, как будто тропинка решила пошутить.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обрывы, ямы и овраги не всегда заметны издалека. Поэтому здесь нельзя бегать, толкаться или играть в догонялки, даже если очень хочется.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идти спокойно, смотреть под ноги и держаться подальше от края. Тогда прогулка останется приятной, а ноги — целыми и довольными.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020" y="1385920"/>
            <a:ext cx="215512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626" y="2580703"/>
            <a:ext cx="246300" cy="24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487" y="3797803"/>
            <a:ext cx="252040" cy="2016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может запутать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много похожих деревьев, и без заметных ориентиров легко пойти не в ту сторону. Поэтому важно запоминать путь и идти внимательно.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ручей, поляна или большой пень помогают не потеряться. Если всё кажется одинаковым, лучше остановиться и дождаться взрослого.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безопаснее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и взрослый рядом помогают не заблудиться. Когда все держатся вместе, в лесу гораздо меньше поводов для тревоги и лишних приключений.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в природе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кажется полезным и даже уютным, но рядом с сухой травой и ветром он становится опасным. Маленькая искра может быстро перейти на листья, хвою и ветки.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огонь нужно потушить полностью, а угли проверить ещё раз. Если что-то тлеет, пожар может начаться снова, даже когда кажется, что всё уже спокойно.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раз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теряет тепло мокрое тело, чем сухое.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American Red Cross, материалы по первой помощи при переохлаждении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опасно, когда одежда намокла и поднимается ветер: переохлаждение может начаться очень быстро, даже во время короткой прогулки.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 обезвоживание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тело охлаждается через пот, поэтому вода уходит быстрее обычного. Если пить редко, появляется сухость во рту, вялость и труднее думать и играть.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воду лучше небольшими глотками и не ждать сильной жажды. Если стало плохо, нужно сразу сообщить взрослому и прекратить активную игру.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солнце и духота особенно тяжело переносятся на открытом месте без тени. Шляпа, лёгкая одежда и отдых в прохладном месте помогают избежать перегрева.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грязной воде и незаметных микробах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 дворе осталась большая лужа, и детям захотелось в ней побродить. Но в стоячей воде быстро собираются грязь и микробы. Если потом потрогать лицо или взять еду, можно легко заболеть.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ручей у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старого ручья лежали пакеты и банки, а вода казалась спокойной и прозрачной. На самом деле рядом с мусором вредных микробов больше. Играть в такой воде опасно, даже если она выглядит безобидной.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Пруд, который лучше не пробовать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пруда на берегу стояли мальчик и девочка, но пить воду они не стали. В природных водоёмах могут жить мелкие вредные организмы, которых не видно глазами. Без разрешения взрослого такую воду трогать нельзя.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Шипы, стекло и другой мусор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Битое стекло на тропинке может порезать босую ногу или лапу животного. Даже маленький осколок становится опасным, если его не заметить вовремя.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банки, проволока и сломанные палки тоже ранят легко. Они прячутся в траве и листьях, словно маленькие ловушки для невнимательных шагов.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вреден не только людям, но и зверям, и птицам. Животное может пораниться или запутаться в проволоке, если подойдёт слишком близко.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 природе важно смотреть под ноги и не трогать неизвестные предметы. Лучше сразу сообщить взрослому, если рядом лежит опасный мусор.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0280" y="1887806"/>
            <a:ext cx="200813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0655" y="1887806"/>
            <a:ext cx="200813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звуки и резкие движения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плавно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взмах рукой или бег в сторону зверя может показаться угрозой. Лучше остановиться, не махать руками и медленно отойти назад.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пугать шумом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Крики и хлопки пугают животных, особенно если они кормятся или прячут детёнышей. Спокойный голос помогает не вызвать панику в лесу.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человек стоит от животного, тем спокойнее оно себя чувствует. Наблюдать за птицами и зверями лучше издалека, как за очень осторожными соседями.
</a:t>
            </a:r>
            <a:endParaRPr lang="en-US" sz="11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опасность заранее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ветер и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тучи, сильный ветер и запах дыма часто появляются перед опасной погодой или огнём. Если становится слишком шумно и тревожно, стоит насторожиться и позвать взрослого.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подают сигналы. Они могут резко убегать, прятаться или вести себя необычно. Это значит, что рядом что-то не так, и лучше отойти подальше.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привычки на прогулке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прогулкой нужно надеть закрытую обувь и одежду по погоде. Так легче пройти по траве, не поцарапаться и не простудиться.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пробовать незнакомые ягоды и трогать неизвестные растения. Даже красивый листочек иногда может обжечь кожу или вызвать отравление.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идти вместе со взрослым или с группой. Тогда проще не заблудиться, заметить опасное место и вовремя попросить помощи.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взять с собой воду и не отходить далеко от тропинки. Так прогулка остаётся приятной, а не превращается в поиски приключений.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возникла опасность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Остановиться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прекрати игру или движение и посмотри вокруг. Так легче понять, что именно стало опасным, и не попасть в беду ещё сильнее.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Отойти и позвать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вода, огонь, животное или острый предмет, нужно спокойно отойти подальше и сразу позвать взрослого. Без него лучше не решать проблему самому.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Дождаться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Оставайся на безопасном месте и говори спокойно. Когда рядом взрослый, помощь приходит быстрее, а ошибок становится намного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природу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ломают ветки, не пугают животных и не оставляют мусор, в лесу, на лугу и у воды становится безопаснее для всех. Чистая природа меньше прячет опасности.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поведение помогает сохранить тропинки, берега и места, где живут птицы и звери. Это просто хороший обычай: беречь природу значит беречь и себя, и друзей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рисках в естественной среде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есть свои опасности, но они не страшны тем, кто внимателен и знает простые правила. Осторожность делает прогулку спокойной, интересной и по-настоящему безопасной.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2026-05-21T07:46:57Z</dcterms:created>
  <dcterms:modified xsi:type="dcterms:W3CDTF">2026-05-21T07:46:57Z</dcterms:modified>
</cp:coreProperties>
</file>