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и разобрать слово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слово по звукам, буквам и слогам — это почти детектив!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собирать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умеем разбирать слово, читать и писать становится легче. Мы быстрее замечаем трудные места, не путаем буквы и звуки и увереннее проверяем безударные гласные, мягкие согласные и парные согласные.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состоит из звуков и букв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слышим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мы произносим и слышим на слух. В слове он идёт по порядку, как вагончики в поезде, и каждый звук нужно уловить очень внимательно.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Букву видим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знак, которым звук обозначают на письме. Иногда буква и звук совпадают, а иногда нет, поэтому при разборе важно смотреть и слушать.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совпадает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слове может быть одинаковое или разное количество букв и звуков. Это зависит от букв е, ё, ю, я, а также от мягкого знака.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обозначает звук, но делает согласный мягким. Он словно тихий помощник: сам не звучит, а слово произносить помогает правильно и аккуратно.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сборка слова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называют, что это за слово: предмет, действие или признак. Так легче понять, какие звуки нужно искать и в каком порядке они идут.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произносят медленно и по частям. Например, в слове кот сначала слышится [к], затем [о], потом [т] — всё строго по очереди.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переставить звуки местами, получится другое слово. Из кот можно сделать ток или кто, и смысл сразу меняется, как по волшебству.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слова по шагам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ничего не забыть и не перепутать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слово на слоги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всегда строится вокруг гласного звука. Без гласного слога не бывает, поэтому именно гласные помогают понять, сколько частей в слове.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 слове гласных, столько обычно и слогов. В слове ма-ши-на три гласных, значит, и три слога, а в слове дом — один.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показывает, какой слог звучит сильнее. Его можно услышать в речи: один слог будто выходит на сцену и говорит громче остальных.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буквами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можно показать буквы слова, а потом расположить их по порядку. Тогда сразу видно, как слово собирается слева направо и не теряет ни одного звена.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слова с карточками и фишками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и 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фишки помогают обозначить звуки, а стрелки — показать их последовательность. Такая схема делает разбор наглядным и понятным, почти как маленький конструктор.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8" y="2022558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01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помогают собирать слоги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тянуть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а, о, у, ы, э, и, е, ё, ю, я тянутся голосом. Это удобно: их легко услышать, выделить и не потерять в слове.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строят слоги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гласный образует слог и помогает разделить слово на части. Поэтому при счёте слогов сначала ищут гласные, а потом уже проверяют весь порядок слова.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подсказывают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часто помогают найти ударный слог. Там, где голос звучит сильнее, слово запоминается легче, а разбор становится точнее и спокойнее.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нужно слушать очень внимательно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бывают твёрдыми и мягкими, звонкими и глухими. Если слушать их по одному, можно заметить важные различия и не перепутать слова.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 и лук первый звук слышится по-разному: [л’] и [л]. Такие пары тренируют слух и учат замечать даже маленькую разницу.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работа идёт в словах дом и том. Один звук меняется — и слово уже другое. Поэтому каждый согласный нужно слушать, как строгий, но очень полезный сторож.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и звук не совпадают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могут обозначать два звука, если стоят в начале слова или после гласной. Тогда письмо и произношение расходятся.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звука не имеет, но помогает согласному стать мягким. Он не слышится, зато меняет звучание слова, как маленькая, но важная подсказка.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нужно каждый раз сравнивать, что слышится, а что пишется. Тогда хитрые буквы перестают быть хитрецами и становятся понятными.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семья букв больше, чем звуков, именно из-за таких особенностей. При разборе это не ошибка, а обычное правило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читается не совсем ясно, обычно ищут три вида трудностей. Они подсказывают, где нужна проверка и где легко ошибиться при письме.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типы трудных мест в слове: безударные гласные, парные согласные и мягкий знак.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как помощник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место сомнения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 слово и замечаем звук, который произносится не очень чётко. Именно он чаще всего требует проверки.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Подбираем родственное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ищем такое слово, где этот звук слышится ясно и стоит под ударением. Так нужная буква становится понятнее.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и пишем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пишем нужную букву в исходном слове. Например, в словах трава и дубы опасный звук слышится отчётливо.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слова из слогов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называет каждый слог по очереди и следит, чтобы они не перепутались. Так слово собирается спокойно, как башня из аккуратных кубиков.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слоги соединяются в одно целое: ма-ши-на, ко-ро-ва, у-чи-тель. Если пропустить хотя бы один слог, слово сразу станет другим или потеряет смысл.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при чтении и письме. Он помогает удержать порядок звуков и букв, а ещё учит не спешить и внимательно слушать слово до конца.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сборка слова из звуков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последовательно собрать слово и проверить, не потерялся ли звук.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с мягким знаком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звука не обозначает, но помогает понять, что согласный перед ним нужно произносить мягко. Это особенно заметно в слове конь.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сначала называют согласный перед мягким знаком, потом отмечают сам знак как отдельную букву без звука. Так легче не перепутать чтение.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мягкий знак, звучание слова изменится. Поэтому он важен не меньше других букв, хотя на слух его прямо не слышно.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мягкий знак в конце или в середине слова, он должен проверить, не делает ли он предыдущий согласный мягким.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похожие слова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каждый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отличаться всего одним звуком, поэтому важно произносить их медленно и внимательно. Тогда мак не перепутается с раком, а дом — с дымом.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меняется только одна буква, но из-за этого слово уже другое. При чтении полезно сравнивать запись по буквам, а не угадывать по памяти.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пару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люк звучат похоже, но смысл у них разный. Сравнение слов парами помогает заметить маленькую разницу и не потерять нужный вариант.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теряем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в звуке или букве меняет всё слово, как если вынуть один кубик из башни. Поэтому каждый элемент нужно рассматривать отдельно.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работать без ошибок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Произношу слово медленно и чётко. Так легче услышать каждый звук и заметить те места, где он звучит неуверенно.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слушаю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или шаги помогают почувствовать границы слогов. Это делает слово более понятным и не даёт перепутать порядок.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делю на слоги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фишки и схема слова показывают, какой звук за каким идёт. Ребёнку проще увидеть слово как аккуратную цепочку.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использую фишки и схему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когда слово уже понятно на слух и по схеме, его можно записывать. Такой порядок снижает количество ошибок и помогает не торопиться.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пишу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 коротких слов, где легко посчитать звуки и слоги. Подойдут мак, дом, лес и снег — у них всё на виду.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взять слова с разным количеством слогов, например зима и ручка. Они уже требуют больше внимания, но всё ещё не пугают.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идти от простого к сложному. Тогда разбор становится похож на тренировку: сначала разминка, потом более длинная дистанция, но без спешки.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более длинные слова: машина, апельсин, учитель. Здесь важно не сбиться и удержать порядок звуков до самого конца.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разборе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путать букву и звук. Букву видят глазами, а звук слышат ушами, и это не одно и то же.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дети иногда забывают про мягкий знак. Он не произносится, но влияет на звучание слова, поэтому его нельзя пропускать.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вызывает и ударение. Если его не услышать, безударная гласная может показаться совсем неясной, а значит, букву легко выбрать неверно.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буквы вместо звуков. Проверка по шагам помогает заметить такую путаницу заранее и исправить ответ до записи.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слово уверенно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разобрать по звукам, слогам и буквам, а потом собрать обратно без путаницы. Если слушать внимательно и идти по шагам, ошибки становятся редкими.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2026-05-21T20:24:34Z</dcterms:created>
  <dcterms:modified xsi:type="dcterms:W3CDTF">2026-05-21T20:24:34Z</dcterms:modified>
</cp:coreProperties>
</file>