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 собаки — наши домашние друзья
</a:t>
            </a:r>
            <a:endParaRPr lang="en-US" sz="2784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живут кошки и собаки рядом с человеком.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кошки и собаки рядом с нами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 собаки живут с человеком давно и стали любимыми домашними животными. У каждого питомца свой характер, свои привычки и свой способ радовать людей каждый день.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кошки и собаки похожи и чем отличаются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уход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часто сами умываются и следят за чистотой шерсти. Собакам обычно нужен более частый уход: прогулки, расчёсывание и помощь взрослых в ежедневных заботах.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кошки, и собаки умеют дружить с людьми, привыкать к дому и дарить ему тепло. Они чувствуют заботу и отвечают на неё лаской, вниманием и доверием.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любят спокойные места, тепло и тишину, а собаки чаще радуются движению и играм. Именно поэтому у каждого питомца дома есть свои маленькие любимые занятия.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помощники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больше полагается на гибкость, тихие движения и усы, а собака — на острый нюх и чуткий слух. Поэтому они по-разному исследуют мир вокруг себя.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кошка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хвост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помогает кошке сохранять равновесие, когда она прыгает или идёт по узкому месту. Он словно маленький помощник, который всегда следит за балансом.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шерсть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кошки обычно мягкая и приятная на ощупь. Она может быть короткой или длинной, однотонной или пёстрой, а у каждой кошки свой красивый рисунок.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в сумерках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Кошачьи глаза хорошо видят при слабом свете. Поэтому кошка уверенно двигается вечером и даже кажется немного загадочной — как маленький ночной исследователь.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и лапы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усы помогают кошке чувствовать пространство вокруг себя. Мягкие лапы делают её шаги почти бесшумными, поэтому она двигается очень ловко и осторожно.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собака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чуткий нос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собаки помогает ей замечать запахи намного лучше человека. Благодаря этому собака легко находит знакомые следы, игрушки и многое вокруг себя.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бывают совсем маленькими, средними и очень крупными. Размер зависит от породы, но каждая собака может быть дружелюбной, смелой и любимой членом семьи.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часто смотрят на человека внимательно и дружелюбно. Их выражение морды помогает понять настроение: кто-то ждёт прогулку, а кто-то — ласку и похвалу.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и шерсть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 уши бывают стоячие или висячие, а шерсть — короткая или длинная. Из-за этого собаки выглядят очень по-разному, но всегда узнаваемо и мило.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Кошачья еда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Кошкам нужна пища, в которой есть животный белок. Такая еда помогает им оставаться сильными, активными и здоровыми, особенно если она подобрана по возрасту.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Собачий корм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Собакам нужен питательный корм, который подходит их размеру, возрасту и уровню движения. Щенку, взрослой собаке и пожилому питомцу требуется разное питание.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кошке, и собаке всегда нужна свежая чистая вода. Если воды достаточно, питомец чувствует себя лучше и легче переносит игры, прогулки и тёплую погоду.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Шоколад, лук, виноград и острые кости давать нельзя. Такая еда может повредить здоровью животного, поэтому кормить питомца нужно только безопасной пищей.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кошки и собаки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48" y="3478989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94779" y="3465336"/>
            <a:ext cx="63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кошки и собаки показывают настроение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и хвост кошки
</a:t>
            </a:r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показывает настроение ушами, хвостом и позой. Если она спокойна, движения мягкие и уверенные. Если ей не нравится ситуация, она может насторожиться и прижать уши.
</a:t>
            </a:r>
            <a:endParaRPr lang="en-US" sz="902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Виляние и взгляд собаки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часто виляeт хвостом, когда рада видеть человека. Внимательный взгляд, поднятая голова и готовность подойти ближе тоже помогают понять её настроение.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питомца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могут лаять, когда хотят привлечь внимание или предупредить о чём-то. Кошки чаще мурлыкают, когда им спокойно и хорошо, будто говорят: «Всё в порядке».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недовольства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Рычание, шипение и напряжённая поза показывают, что животному некомфортно. В такой момент лучше отойти, не трогать питомца и дать ему успокоиться.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движение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игры кошек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Кошкам нравятся мячики, верёвочки и игрушки, за которыми можно охотиться. Такие игры помогают им прыгать, быстро двигаться и не скучать в доме.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собак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Собакам нужны прогулки и движение каждый день. На улице они бегают, изучают запахи, играют с мячом и радуются времени рядом с человеком.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 ловкости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животное играет, оно становится сильнее, ловче и внимательнее. Даже обычная короткая игра помогает питомцу потратить энергию и чувствовать себя бодро.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время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нужны не только для здоровья, но и для хорошего настроения. Домашний питомец, который играет, меньше скучает и чаще радует семью своими забавными проделками.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267" y="1918708"/>
            <a:ext cx="441000" cy="50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7794" y="1918708"/>
            <a:ext cx="441000" cy="50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8016" y="1918708"/>
            <a:ext cx="441000" cy="50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9160" y="3505474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8558" y="3505474"/>
            <a:ext cx="630000" cy="7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кошке дома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111082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Миски для еды 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кошки должны быть отдельные чистые миски для еды и воды. Лучше ставить их в спокойном месте, где питомца никто не беспокоит во время кормления.
</a:t>
            </a:r>
            <a:endParaRPr lang="en-US" sz="885" dirty="0"/>
          </a:p>
        </p:txBody>
      </p:sp>
      <p:sp>
        <p:nvSpPr>
          <p:cNvPr id="16" name="Text 2"/>
          <p:cNvSpPr txBox="1"/>
          <p:nvPr/>
        </p:nvSpPr>
        <p:spPr>
          <a:xfrm>
            <a:off x="4092422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Лоток
</a:t>
            </a:r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Лоток нужен кошке для чистоты и удобства. Его ставят в тихом месте и регулярно убирают, чтобы дома было аккуратно и приятно всем.
</a:t>
            </a:r>
            <a:endParaRPr lang="en-US" sz="938" dirty="0"/>
          </a:p>
        </p:txBody>
      </p:sp>
      <p:sp>
        <p:nvSpPr>
          <p:cNvPr id="17" name="Text 3"/>
          <p:cNvSpPr txBox="1"/>
          <p:nvPr/>
        </p:nvSpPr>
        <p:spPr>
          <a:xfrm>
            <a:off x="700235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Уютная лежанка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Кошке важно иметь место для отдыха, где можно свернуться клубочком и спокойно поспать. Мягкая лежанка или тёплый уголок помогают ей чувствовать себя в безопасности.
</a:t>
            </a:r>
            <a:endParaRPr lang="en-US" sz="885" dirty="0"/>
          </a:p>
        </p:txBody>
      </p:sp>
      <p:sp>
        <p:nvSpPr>
          <p:cNvPr id="18" name="Text 4"/>
          <p:cNvSpPr txBox="1"/>
          <p:nvPr/>
        </p:nvSpPr>
        <p:spPr>
          <a:xfrm>
            <a:off x="5893601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 безопасный уголок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Кошке нужен спокойный дом без лишнего шума и опасных предметов. Высокая полка, домик или укромное место помогают ей отдыхать и чувствовать уверенность.
</a:t>
            </a:r>
            <a:endParaRPr lang="en-US" sz="944" dirty="0"/>
          </a:p>
        </p:txBody>
      </p:sp>
      <p:sp>
        <p:nvSpPr>
          <p:cNvPr id="19" name="Text 5"/>
          <p:cNvSpPr txBox="1"/>
          <p:nvPr/>
        </p:nvSpPr>
        <p:spPr>
          <a:xfrm>
            <a:off x="1397796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Когтеточка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Когтеточка помогает кошке точить когти и беречь мебель. Это полезная вещь, которая одновременно даёт питомцу занятие и сохраняет порядок в доме.
</a:t>
            </a:r>
            <a:endParaRPr lang="en-US" sz="944" dirty="0"/>
          </a:p>
        </p:txBody>
      </p:sp>
      <p:sp>
        <p:nvSpPr>
          <p:cNvPr id="20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собаке дома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8" y="1705331"/>
            <a:ext cx="2616307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Миски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Собаке нужны чистые миски для еды и свежей воды. Их лучше мыть регулярно, чтобы питомец ел аккуратно и всегда мог напиться после прогулки.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64396" y="1705331"/>
            <a:ext cx="2616307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Лежанка для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собаки должно быть своё место для сна и отдыха. Оно должно быть тёплым, удобным и защищённым от сквозняков, чтобы питомец отдыхал спокойно.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36644" y="3476563"/>
            <a:ext cx="2616307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Собаку нужно выводить гулять несколько раз в день. На улице она двигается, исследует мир и делает свои дела, как и положено хорошему ученику прогулок.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691051" y="3476563"/>
            <a:ext cx="2616307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важно убрать мелкие предметы, провода и опасные вещи. Тогда собака не сможет случайно что-то проглотить или повредить себе во время игры.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130454" y="1705331"/>
            <a:ext cx="2616307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Поводок и шлейка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прогулок собаке нужны поводок, ошейник или шлейка. Эти вещи помогают безопасно выйти на улицу и удерживать питомца рядом с хозяином.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шерстью, глазами, ушами и зубами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глаз и ушей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уши осматривают вместе со взрослыми. Если появились покраснение, запах, выделения или животное часто трясёт головой, нужно сразу рассказать взрослым.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зубами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тоже требуют внимания: питомцу подбирают подходящий уход, чтобы сохранить здоровье пасти. Чистить зубы и выбирать средства лучше только по совету взрослых и ветеринара.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Расчёсывание шерсти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кошки и собаки нужно регулярно расчёсывать, чтобы она оставалась чистой, мягкой и не сбивалась в колтуны. Это ещё и помогает заметить лишнюю грязь или насекомых.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Когти и купание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Когти подстригают очень осторожно, чтобы не поранить животное. Мыть кошку или собаку стоит только тогда, когда это действительно нужно, и обязательно с помощью взрослых.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бывают очень разными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Персидская, сиамская, британская и мейн-кун отличаются внешностью и характером. Одни любят больше спокойствия, другие — игры и общение, но все они остаются домашними любимцами.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тоже не похожи друг на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Лабрадор, пудель, овчарка и такса выглядят по-разному и ведут себя по-своему. У каждой породы свой размер, шерсть и любимые занятия.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шерсть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пушистые и большие, другие — короткошёрстные и маленькие. Благодаря этому человек может выбрать питомца, который лучше подходит для семьи и дома.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важнее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 многое подсказывает о внешности, но не всё говорит о дружбе. Любая кошка или собака может быть ласковой, умной и верной, если её любят и заботятся о ней.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породы домашних животных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маленького котёнка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проснулся, потянулся и осторожно посмотрел по сторонам. Потом он забрался на мягкий плед и попытался поймать клубок, который катился почти как живой. Ему всё было интересно, будто весь мир превратился в одну большую игру.
</a:t>
            </a:r>
            <a:endParaRPr lang="en-US" sz="1131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и его первый день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немного неуверенно шагнул вперёд, понюхал тапок и радостно завилял хвостом. Он быстро устал, прилёг рядом с игрушкой и уснул почти мгновенно. Малыш оказался очень любопытным, но ему ещё нужно много тепла и отдыха.
</a:t>
            </a:r>
            <a:endParaRPr lang="en-US" sz="1092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и щенок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знакомиться с животным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Подойди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животному подходят медленно и тихо, без крика и резких движений. Тогда оно не пугается и может само решить, хочет ли познакомиться.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Дай понюхать руку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лучше протянуть руку и дать питомцу понюхать её. Так животное узнаёт человека и чувствует себя увереннее, как будто знакомится по правилам вежливости.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больные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тянуть кошку или собаку за уши, хвост и лапы. Если питомец ест, спит или прячется, ему нужно спокойно дать отдохнуть и не мешать.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сигналы питомца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животное отходит, шипит, рычит или прижимает уши, значит, ему некомфортно. В такой момент лучше остановиться и подождать, пока оно успокоится.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40220"/>
            <a:ext cx="720000" cy="64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кошки и собаки полезны людям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могут охранять дом, сопровождать людей и помогать в службе. Их внимательность и верность делают их настоящими помощниками рядом с человеком.
</a:t>
            </a:r>
            <a:endParaRPr lang="en-US" sz="897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Ловкие охотники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издавна ловят мышей и крыс. Благодаря быстроте и осторожности они помогают защищать дом и кладовые от нежелательных гостей.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утешение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делают дом уютнее и добрее. Когда рядом мурлыкает кошка или спокойно лежит собака, людям легче почувствовать радость и спокойствие.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 собаки умеют быть рядом, когда человеку одиноко или грустно. Их присутствие часто поднимает настроение и учит заботиться о других.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2041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часов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в среднем кошка может спать за сутки.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— большие любители сна: им нужно много отдыха, чтобы оставаться бодрыми, ловкими и готовыми к игре или охоте.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2041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кГц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такой частоты собаки могут слышать звуки.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Собачий слух очень тонкий, поэтому питомец замечает то, что человек обычно не слышит, и быстро реагирует на голос или шорох.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взрослых и ветеринара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 ведёт себя странно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кошка или собака стала грустной, прячется, плохо ест или не хочет играть, это повод сразу рассказать взрослым.
</a:t>
            </a:r>
            <a:endParaRPr lang="en-US" sz="1173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тревожные признаки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Хромота, зуд, рвота, кашель или необычные выделения — это не мелочь. Такие признаки нельзя игнорировать и пытаться лечить дома.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Визит к ветеринару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 внимательно осматривает животное, спрашивает о его поведении и помогает понять, что случилось. Только специалист может выбрать правильное лечение.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защита
</a:t>
            </a:r>
            <a:pPr algn="ctr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и регулярные осмотры помогают защитить питомца от болезней. А заботливые взрослые следят, чтобы он был здоров и в безопасности.
</a:t>
            </a:r>
            <a:endParaRPr lang="en-US" sz="1124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 собаки в одной семье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соседство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кошка любит наблюдать с подоконника, а собака — ждать прогулку у двери. У каждого есть своё место, поэтому никто никому не мешает. Когда правила понятны, дома становится тихо, уютно и почти как в доброй сказке.
</a:t>
            </a:r>
            <a:endParaRPr lang="en-US" sz="829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без ссор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кошка и собака даже играют вместе: один осторожно подкрадывается, другой весело виляет хвостом. Главное, чтобы игры были спокойными, а человек следил за порядком. Тогда оба питомца учатся уважать друг друга и живут дружно.
</a:t>
            </a:r>
            <a:endParaRPr lang="en-US" sz="8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кошках и собаках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 собаки — удивительные домашние друзья, у каждого свой характер и привычки. Если заботиться о них каждый день, они отвечают теплом, доверием и радостью.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2026-05-25T22:07:20Z</dcterms:created>
  <dcterms:modified xsi:type="dcterms:W3CDTF">2026-05-25T22:07:20Z</dcterms:modified>
</cp:coreProperties>
</file>