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огромная страна площадью около 17,1 млн км², поэтому её делят для удобного управления.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около 146 млн человек, но живут они неравномерно, а природные условия резко различаются. Поэтому административное деление помогает учитывать расстояния, климат, плотность населения и особенности хозяйства в каждом регионе.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большой территории нужно деление на части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федеративное государство: она состоит из субъектов Федерации, которые входят в состав страны и имеют собственные органы власти.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федерация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все регионы действуют в рамках Конституции Российской Федерации, которая задаёт общие правила для страны целиком.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1993 года закрепляет равноправие субъектов, хотя их названия, размеры, население и исторические особенности могут различаться.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78381" y="1366025"/>
            <a:ext cx="2894439" cy="316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территории — субъекты Федерации. Их различают по названию, истории образования и некоторым особенностям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субъектов не означают разную «важность» — различия в названиях и статусе отражают историю и особенности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 и официальные перечни субъектов Федерации (актуальные сведения: проверьте по официальным источникам).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субъектов Российской Федерации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22 республики. Их обычно связывают с проживанием коренных народов, поэтому у них есть собственная конституция.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Республики: регионы с национальными особенностями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республиках, помимо русского языка, закреплены государственные языки, важные для местной культуры и образования.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республик — это административные центры, где находятся главные органы власти и проводятся основные решения для региона.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и области — самые распространённые типы субъектов России. Сегодня разница между ними меньше влияет на права, чем исторические традиции.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и области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«край» и «область» связаны с тем, как территории присоединялись и как они развивались в разные периоды истории.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примеров краёв — Краснодарский и Красноярский; среди примеров областей — Московская и Новосибирская. Они отличаются размерами и хозяйством.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республиками эти регионы во многом определяют «лицо» страны: от аграрных районов до крупных промышленных центров.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3788" y="1124025"/>
            <a:ext cx="246892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федерального значения играют особую роль как крупные общегосударственные центры, а автономные территории связаны с историей заселения и отдельными народами.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статусы помогают учитывать масштабы крупных городов и историко-культурные особенности отдельных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перечень субъектов Российской Федерации.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субъекты: города и автономные территории
</a:t>
            </a:r>
            <a:endParaRPr lang="en-US" sz="2737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управления территорией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общие законы страны переходят к местным решениям для повседневной жизни людей.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округа нужны для координации: они объединяют несколько субъектов, но сами не являются отдельными субъектами Федерации.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округа заметно отличаются по числу регионов. Это помогает федеральному центру оперативнее организовывать контроль и совместные программы.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о федеральных округах и перечне субъектов Федерации (уточняйте актуальность по первоисточникам).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округа России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отдельный субъект и центр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 и отдельный субъект Федерации. В городе сосредоточены главные органы государственной власти, поэтому управление страны во многом «смотрит» от Москвы.
</a:t>
            </a:r>
            <a:endParaRPr lang="en-US" sz="1373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Центральная Россия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федеральный округ вокруг крупных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федеральный округ отличается высокой плотностью населения и большим числом крупных городов. На карте особенно хорошо видно, что вокруг Москвы много областей и городов связаны дорогами и железными путями.
</a:t>
            </a:r>
            <a:endParaRPr lang="en-US" sz="13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субъект — Республика Саха (Якутия): огромные расстояния и редкая сеть населённых пунктов делают управление логистически сложным.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сотни тысяч и миллионы квадратных километров объясняет, почему региональные решения и транспортные планы заметно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субъектов Российской Федерации: справочные данные ЕМИСС/Росстат (значения могут округляться), актуально на 2024–2025 гг.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регионы России по площади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субъектов часто связаны с историей, природой и народами, которые жили здесь задолго до оформления границ современных регионов.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названия регионов важны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Татарстан напрямую связан с татарским народом, а Краснодарский край — с историей заселения юга России и формированием хозяйства региона.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Ориентируясь на названия, можно выдвинуть первое предположение о происхождении территории и её роли: Московская область расположена вокруг столицы, поэтому и получила такое имя.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28222"/>
            <a:ext cx="213008" cy="1893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Муниципалитеты — уровень, который ближе всего к людям
</a:t>
            </a:r>
            <a:endParaRPr lang="en-US" sz="270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благоустройство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 организует содержание местных дорог, уборку улиц, ремонт покрытий, работу по озеленению и освещению, чтобы город или село было удобным для повседневной жизни.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детская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местном уровне решаются вопросы, связанные с частью школьной инфраструктуры и условиями для учёбы: текущие потребности, поддержка организаций и комфорт территории рядом со школами.
</a:t>
            </a:r>
            <a:endParaRPr lang="en-US" sz="138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Учреждения и доступность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 участвует в обеспечении доступности повседневных услуг: помогает в организации работы инфраструктуры, связанной с учреждениями на местах, и учитывает запросы жителей.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парков и библиотек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Библиотеки, парки, общественные пространства и городская среда — задачи муниципалитетов. Здесь решения принимаются ближе к жителям, поэтому их легче контролировать.
</a:t>
            </a:r>
            <a:endParaRPr lang="en-US" sz="14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сосредоточена в европейской части страны: там плотнее транспортные связи и выше доступность рабочих мест и сервисов.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население распределено неравномерно, меняются приоритеты управления: где-то нужны новые маршруты и школы, а где-то — поддержка территорий с редкой застройкой.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 данным переписей населения и статистики Росстата (доли округлены, 2020-е гг.).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больше всего людей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и до конца XX — начала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состав субъектов формировался постепенно. Границы регионов и формулировки статусов уточнялись в рамках реформ и правовых изменений.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Устанавливались новые типы регионов и перестраивалась система административных единиц. В разные годы происходили укрупнения, выделения и уточнения границ.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 (при Петре I)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новые формы управления и крупные территориальные образования. Административная система становилась более упорядоченной, ориентируясь на задачи государства.
</a:t>
            </a:r>
            <a:endParaRPr lang="en-US" sz="1287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губернии и другие единицы, менялась их численность. Границы уточнялись по мере роста территории и изменений в управлении.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административная карта России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762735"/>
            <a:ext cx="4037700" cy="2369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все относятся к системе управления территорией, но различаются по роли: субъект — часть государства, а федеральный округ и муниципалитет выполняют задачи в рамках своей компетенции.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 том, что субъект является частью государства и обладает собственной правовой основой, тогда как федеральный округ и муниципалитет решают управленческие задачи в пределах полномочий.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 и базовые федеральные законы о федеративном устройстве и местном самоуправлении.
</a:t>
            </a:r>
            <a:endParaRPr lang="en-US" sz="1382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округ, субъект и муниципалитет: что между ними общего и разного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877" y="1126960"/>
            <a:ext cx="1997301" cy="1519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746" y="1126960"/>
            <a:ext cx="1997301" cy="15194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504" y="1126960"/>
            <a:ext cx="1997301" cy="15194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267" y="1126960"/>
            <a:ext cx="1997301" cy="15194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87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Якутия: когда расстояния важнее скорости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Якутии связана с очень суровым климатом и редкой сетью населённых пунктов. Жителям приходится особенно внимательно относиться к транспорту, срокам работ и устройству повседневной жизни, а власти — планировать инфраструктуру на годы вперёд.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77746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Татарстан: промышленность и культурная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Татарстан известен сочетанием развитой экономики и ярких культурных традиций. В регионе важны и заводы, и образование, и мероприятия, которые помогают сохранять идентичность. Поэтому развитие здесь часто поддерживает сразу несколько сфер жизни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8504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область: регион внутри другого окружения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находится отдельно от основной территории России. Из‑за географического положения особенно значимы транспортные связи, логистика и взаимодействие с соседними территориями. На практике это влияет на хозяйство и даже на привычный ритм повседневных маршрутов.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681926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Краснодарский край: курорты и сельское хозяйство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Краснодарский край узнают по курортам и плодородным землям. Тёплый климат даёт возможности для сельского хозяйства, а туристический спрос формирует инфраструктуру и рабочие места. Так природа и положение региона напрямую отражаются на том, как в нём живут.
</a:t>
            </a:r>
            <a:endParaRPr lang="en-US" sz="1186" dirty="0"/>
          </a:p>
        </p:txBody>
      </p:sp>
      <p:sp>
        <p:nvSpPr>
          <p:cNvPr id="12" name="Text 5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регионального разнообразия России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административное деление влияет на 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уровнями управления и тем, как решения доходят до повседневных услуг жителей.
</a:t>
            </a:r>
            <a:endParaRPr lang="en-US" sz="2587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89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подчёркивает, насколько разнообразны территории страны по статусу, истории и условиям жизни.
</a:t>
            </a:r>
            <a:endParaRPr lang="en-US" sz="3852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89 субъектов Федерации — это основа федеративного управления. Большая территория требует многоуровневой системы, где решения принимаются на разных уровнях.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 (статус субъектов Федерации); официальные справочные материалы о составе субъектов (обновления в 2020-е гг.).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карта — это схема жизни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административное деление важно, потому что оно делает управление огромной страной понятным: связывает законы, региональные особенности и местные решения, которые влияют на школы, дороги и поликлиники.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2026-05-13T02:40:06Z</dcterms:created>
  <dcterms:modified xsi:type="dcterms:W3CDTF">2026-05-13T02:40:06Z</dcterms:modified>
</cp:coreProperties>
</file>