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обучение в биологии 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сохраняет опыт, меняет поведение и формирует новые реакции.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обучение и рефлексы в курсе биологии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 мозг запоминает информацию, почему опыт влияет на навыки и как человек автоматически реагирует на знакомые сигналы среды. Она опирается на работы И. П. Павлова о временных нервных связях.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память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 — это способность мозга запоминать, сохранять и затем воспроизводить информацию. Без неё невозможно учиться, узнавать людей, выполнять последовательные действия и использовать накопленный опыт в новых ситуациях.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памяти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память удерживает впечатления очень недолго, а кратковременная — небольшое количество информации на короткое время. Они помогают быстро сориентироваться, услышать инструкцию и не потерять важные детали.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и сенсорная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сохраняет знания, события и навыки на длительный срок. Именно она позволяет помнить правила, формулы, интересные факты и то, чему человек научился раньше.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хранение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деятельности память нужна при чтении, пересказе, решении задач и выполнении практических работ. Чем лучше развиты разные её виды, тем легче усваивать новый материал.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школе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запоминание при повторении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точные измерения, а типичную закономерность: чем лучше закрепление, тем медленнее исчезает материал.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заметно замедляет забывание, а сон усиливает закрепление информации и помогает сохранить больше материала надолго.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модель, основанная на общих закономерностях запоминания; данные условные, для наглядности.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Нейроны, синапсы и укрепление связей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можно представить как клетку, которая передаёт сообщение дальше по цепочке. Сигнал проходит через синапс — место контакта между клетками, где информация передаётся особенно активно при тренировке и повторении.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и то же действие или факт повторяются много раз, нужные нервные пути включаются снова и снова. Из-за этого связь между нейронами становится прочнее, а информация воспроизводится быстрее и точнее.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мозга
</a:t>
            </a:r>
            <a:pPr algn="ctr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памяти особенно важны кора больших полушарий и гиппокамп. Эти отделы помогают обрабатывать новую информацию, связывать её с уже известной и превращать краткий опыт в устойчивое знание.
</a:t>
            </a:r>
            <a:endParaRPr lang="en-US" sz="10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8109" y="1779938"/>
            <a:ext cx="493523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5876" y="1779938"/>
            <a:ext cx="575777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памяти у школьника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запоминать схемы, формулы, записи на доске и расположение предметов. Она особенно полезна при чтении, работе с таблицами и подготовке к пересказу по плану.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Нужна, когда ученик слушает объяснение учителя, устную инструкцию или музыку. Она помогает удержать в памяти интонации, последовательность слов и важные детали рассказа.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 привычными движениями: письмом, рисованием, спортивными действиями и работой руками. Благодаря ей многие действия выполняются почти автоматически после тренировки.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Словесно-логическая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запоминать правила, определения, причинно-следственные связи и ход рассуждений. Она особенно важна при решении задач, объяснении ответов и изучении терминов.
</a:t>
            </a:r>
            <a:endParaRPr lang="en-US" sz="13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752" y="1595710"/>
            <a:ext cx="4141124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памяти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разные виды памяти работают по-разному и поддерживают друг друга в учёбе.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материал запоминается надёжнее, если его воспринимать сразу несколькими способами: видеть, слышать, проговаривать и применять на практике.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 человека, 8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условный рефлекс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образования временной нервной связи при многократном совпадении сигналов.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 П. Павлов и изучение условных рефлексов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нового эффекта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заметил, что слюна выделяется не только при виде пищи, но и при сигналах, которые с ней связаны.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пищеварения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 П. Павлов изучал работу пищеварительной системы и слюноотделение у собак, чтобы понять, как организм реагирует на пищу.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рефлексах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со звонком, светом и кормлением показали, что нейтральный сигнал может стать значимым, если многократно соединяется с важным событием.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и условные рефлексы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955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реакции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955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появляются без обучения и помогают выживать. К ним относятся моргание, кашель, слюноотделение на пищу и отдёргивание руки от горячего предмета.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40363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Приобретённые реакции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140363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формируются в течение жизни на основе опыта. Человек может автоматически реагировать на школьный звонок, светофор, будильник или команду тренера.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81400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81400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обеспечивают быструю защиту и поддержание жизни, а условные помогают приспосабливаться к школе, дому, спорту и другим привычным ситуациям.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87238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связаны с обучением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487238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Приобретение условных рефлексов показывает, что поведение меняется под действием повторяющихся сигналов. Именно так многие действия становятся привычными и почти не требуют усилий.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160437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7160437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слышит звонок и сразу готовится к уроку, это уже выработанная реакция. Она возникает потому, что сигнал многократно связан с началом занятий.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всего помогает запоминать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действия, которые не дают знаниям остаться краткими следами в памяти: повторение, упражнения и полноценный сон.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 практика дают наибольший эффект, а внимание, интерес и сон усиливают и закрепляют результат.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школьной практике; данные условные.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обучение меняет работу мозга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обучении мозг не «складывает» факты как в шкаф. Он усиливает существующие связи между нейронами и делает путь к нужной информации более быстрым и надёжным.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человека остаётся пластичным всю жизнь. Это значит, что он может перестраиваться под опыт, обучение и привычные действия, особенно в школьном возрасте.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мозга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развивают чтение, счёт, письмо, игру на музыкальном инструменте и спортивные движения. В каждом случае улучшается точность и скорость выполнения.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тренируются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знание используется часто, соответствующие нервные пути активируются снова и снова. Поэтому материал вспоминается легче, а действия выполняются почти автоматически.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повторений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как закреплённый условный рефлекс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запускает действие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и тот же сигнал постоянно предшествует одному действию, мозг начинает связывать их между собой. Со временем реакция возникает почти без раздумий и контроля.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школы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слышит звонок, открывает тетрадь и готовится к работе. Если это повторяется ежедневно, поведение становится устойчивым и почти не требует напоминаний.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Автоматичность экономит силы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помогает не тратить лишнее внимание на знакомые действия. Благодаря этому человек быстрее собирается, начинает урок или выходит на тренировку.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закрепляет поведение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ситуация повторяется, тем устойчивее становится связь. Будильник, форма для уроков или спортивная сумка постепенно превращаются в привычные поводы к действию.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и что мешает запоминанию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усиливают или ослабляют запоминание, можно сравнить по их влиянию на внимание, понимание и закрепление материала.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повторение и понимание поддерживают память, а шум и переутомление снижают качество запоминания.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наблюдений и учебного материала по 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21838"/>
            <a:ext cx="341226" cy="272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06673"/>
            <a:ext cx="341226" cy="30331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76588" y="2687716"/>
            <a:ext cx="298573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как способ запоминания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известным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Новую информацию легче удержать, если связать её с тем, что уже хорошо знакомо. Тогда мозг быстрее находит нужный путь к воспоминанию.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вместо абстракции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или правило запоминаются прочнее, когда они вызывают яркий образ. Рисунок, схема или пример делают материал понятнее и заметнее.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рифма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истории, рифмы и мнемонические фразы помогают удерживать последовательности и определения. Такой приём особенно удобен в школе.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особенно полезны при изучении биологических терминов, формул и этапов процессов. Они уменьшают объём механического заучивания и ускоряют вспоминание.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эффективного обучения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новая информация переходит от первого понимания к прочному запоминанию через повторение и применение.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эмоций и внимания в запоминании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отбирает главное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память попадает в первую очередь то, на чём ученик сосредоточился. Если внимание рассеяно, часть объяснения теряется или сохраняется неточно.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усиливает смысл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материал кажется важным или любопытным, он запоминается легче. Интерес делает информацию более заметной и помогает удерживать её дольше.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мешает ответу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волнение может сбить воспроизведение даже хорошо выученного материала. Это особенно заметно на контрольной работе или при устном ответе у доски.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помогает помнить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и спокойная обстановка повышают точность запоминания. В таком состоянии легче слушать, понимать объяснение и потом вспоминать нужные сведения.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успешное обучение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успех влияет не один приём, а сочетание нескольких условий: режим дня, сосредоточенность и регулярная работа с материалом.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весомыми оказываются повторение и практика; сон тоже важен, потому что поддерживает восстановление и закрепление памяти.
</a:t>
            </a:r>
            <a:endParaRPr lang="en-US" sz="1362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учебной теме; данные условные.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памяти и условных рефлексов в повседневной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352705" y="259837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запоминание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человек вспоминает правило, маршрут, формулу или последовательность опыта. Здесь работает память, потому что нужно воспроизвести уже усвоенную информацию.
</a:t>
            </a:r>
            <a:endParaRPr lang="en-US" sz="1326" dirty="0"/>
          </a:p>
        </p:txBody>
      </p:sp>
      <p:sp>
        <p:nvSpPr>
          <p:cNvPr id="10" name="Text 3"/>
          <p:cNvSpPr txBox="1"/>
          <p:nvPr/>
        </p:nvSpPr>
        <p:spPr>
          <a:xfrm>
            <a:off x="4952462" y="3369515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Светофор, телефон, команда тренера или мелодия песни тоже вызывают привычную реакцию. Опыт помогает мозгу связывать сигнал и нужное поведение.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52462" y="152290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школа
</a:t>
            </a:r>
            <a:pPr algn="ct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будильника, школьный звонок и сборы на уроки быстро запускают привычные действия. Это пример условного рефлекса, который сформировался через повторение.
</a:t>
            </a:r>
            <a:endParaRPr lang="en-US" sz="132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обучение и условные рефлексы — единая система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обучение и условные рефлексы вместе показывают, как мозг человека учится на опыте. Чем внимательнее, понятнее и регулярнее работа, тем прочнее знания и привычки.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2026-06-01T10:24:17Z</dcterms:created>
  <dcterms:modified xsi:type="dcterms:W3CDTF">2026-06-01T10:24:17Z</dcterms:modified>
</cp:coreProperties>
</file>