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территория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границы и суверенитет России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территория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важно понимать, где заканчиваются ее границы и какие правила действуют в пределах страны.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как основная часть территории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жизни и 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расположены города, села, дороги и предприятия. Здесь живет большинство людей, работают школы, фермы и заводы, а также проходят главные транспортные пути страны.
</a:t>
            </a:r>
            <a:endParaRPr lang="en-US" sz="70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включает леса, степи, горы и месторождения полезных ископаемых. Эти природные богатства влияют на хозяйство, расселение людей и развитие регионов.
</a:t>
            </a:r>
            <a:endParaRPr lang="en-US" sz="765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суша чаще всего видна на карте и в повседневной жизни. Она образует основу территории, на которой государство организует управление и безопасность.
</a:t>
            </a:r>
            <a:endParaRPr lang="en-US" sz="769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делают сушу России очень разнообразной. В одних районах удобнее земледелие и транспорт, в других важнее добыча ресурсов или охрана природы.
</a:t>
            </a:r>
            <a:endParaRPr lang="en-US" sz="7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3500"/>
            <a:ext cx="3593612" cy="2081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06574" y="2556086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ним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полностью находятся внутри государственной границы. К ним относятся реки, озера, каналы, а также некоторые заливы, порты и водные пути, где действуют российские правила.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4706574" y="3307582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используются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водных объектах государство регулирует судоходство, рыболовство и охрану природы. Это нужно, чтобы вода использовалась безопасно и без споров между пользователями.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4706574" y="4059077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внутренних вод легко найти на карте: Волга, Ладожское озеро, речные порты и каналы. Они помогают перевозить людей, грузы и связывают разные районы страны.
</a:t>
            </a:r>
            <a:endParaRPr lang="en-US" sz="8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49"/>
            <a:ext cx="4094063" cy="1183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 у берегов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полоса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 — это узкая морская полоса у берега шириной до 12 морских миль. Она входит в состав государственной территории, хотя по ней проходят судоходные маршруты.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действуют правила безопасности и контроля судов. Береговая охрана следит за порядком, чтобы движение кораблей было организованным и не создавало угроз для людей и 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 важно для портов, рыболовства и прибрежных районов. Оно соединяет страну с морскими путями, но остается частью ее территории и правового пространства.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79" y="2058378"/>
            <a:ext cx="344221" cy="2753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6643" y="2043079"/>
            <a:ext cx="344221" cy="3059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0881" y="2030631"/>
            <a:ext cx="330870" cy="33087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8445" y="2030631"/>
            <a:ext cx="330870" cy="3308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пространство над страной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страной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пространство расположено над сушей, внутренними водами и территориальным морем. Оно не является «общим небом» и используется по установленным государством правилам.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полетов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Самолеты и вертолеты выполняют полеты только по разрешенным маршрутам. Это помогает избегать опасных ситуаций, особенно над густонаселенными районами и важными объектами.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вылетом и во время полета экипаж получает указания от служб управления движением. Диспетчеры помогают поддерживать порядок и расстояние между воздушными судами.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полетов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небе нужны для защиты пассажиров, экипажей и инфраструктуры. Благодаря им полеты становятся предсказуемыми и безопасными для всей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показывает, где заканчивается территория России и начинается территория другого государства или открытое море. Она обозначает пределы действия российских законов и ответственности.
</a:t>
            </a:r>
            <a:endParaRPr lang="en-US" sz="1248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Сухопутная граница может проходить по суше, рекам, озерам и горам. В таких местах особенно важны точность обозначений и контроль, чтобы избежать спорных ситуаций.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на море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граница связана с участками у берегов и помогает определить, какие районы находятся под защитой государства. Она важна для судоходства, охраны и использования морских ресурсов.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документы и обозначения показывают, где проходит государственная граница России.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границы закрепляются на местности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97"/>
            <a:ext cx="4094100" cy="1183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суверенитет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означает, что Россия сама принимает законы, устанавливает налоги и определяет порядок жизни внутри страны. Эти решения не диктуются другой державой.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ресурсами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самостоятельно регулирует использование земли, воды, воздуха и недр. Для этого нужны правила, которые действуют на всей его территории.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делает страну независимой в своих пределах. Он помогает сохранять порядок, защищать безопасность и организовывать жизнь людей по единым правилам.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2166"/>
            <a:ext cx="2458231" cy="2083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полетов над территорией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10234" y="2612988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полета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полет начинается с плана маршрута и согласования условий. Это помогает заранее учитывать погоду, нагрузку на аэропорты и требования безопасности.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3510236" y="3802171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Диспетчерский контроль нужен, чтобы самолеты не сближались опасно и не мешали друг другу. Так поддерживаются порядок и надежность воздушного движения.
</a:t>
            </a:r>
            <a:endParaRPr lang="en-US" sz="1052" dirty="0"/>
          </a:p>
        </p:txBody>
      </p:sp>
      <p:sp>
        <p:nvSpPr>
          <p:cNvPr id="12" name="Text 4"/>
          <p:cNvSpPr txBox="1"/>
          <p:nvPr/>
        </p:nvSpPr>
        <p:spPr>
          <a:xfrm>
            <a:off x="6413454" y="2612988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Самолеты и вертолеты должны выполнять установленные правила движения в небе. Для этого используются разрешенные коридоры, высоты и указания диспетчеров.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6413456" y="3802171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определяет, кто и как может использовать его воздушное пространство. Это защищает пассажиров, транспорт и важные объекты на земле.
</a:t>
            </a:r>
            <a:endParaRPr lang="en-US" sz="10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и правила пользования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недра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скрыты под земной поверхностью и включают полезные ископаемые, подземные воды и другие природные ресурсы. Их использование имеет большое значение для промышленности, сельского хозяйства и обеспечения населения.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правила разведки и добычи ресурсов, чтобы работы велись законно и безопасно. Для этого нужны лицензии, соблюдение технических норм и контроль за состоянием окружающей среды.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недр нельзя использовать бесконтрольно: это может привести к истощению запасов и загрязнению почв и вод. Поэтому важны бережное отношение, учет запасов и восстановление нарушенных территорий.
</a:t>
            </a:r>
            <a:endParaRPr lang="en-US" sz="1106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связаны не только с экономикой, но и с будущим страны. От того, как они используются сегодня, зависят природные условия, энергетика и возможности развития следующих поколений.
</a:t>
            </a:r>
            <a:endParaRPr lang="en-US" sz="1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и территориальное море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морских зон помогает увидеть, где государство имеет полные права, а где — особые полномочия по использованию ресурсов и контролю порядка.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входят в территорию полностью, а территориальное море тоже подчиняется России, но имеет особенности прохода судов.
</a:t>
            </a:r>
            <a:endParaRPr lang="en-US" sz="848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государственной территории России и нормам морского права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зоны рядом с берегом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зоны рядом с берегом различаются по уровню прав государства: от полного контроля у берега до особых прав на ресурсы дальше от него.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берега, тем уже права государства: полные вблизи берега, особые — на шельфе и в экономической зоне.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морских зон у берегов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95" y="2305192"/>
            <a:ext cx="238748" cy="1909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584" y="2286286"/>
            <a:ext cx="228810" cy="228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7615" y="3547252"/>
            <a:ext cx="238748" cy="1909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61504" y="3528346"/>
            <a:ext cx="228810" cy="22881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территории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7869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 и удобные равнины помогают прокладывать дороги, железные пути и маршруты перевозок. Там, где рельеф сложнее, транспорт строить труднее и дороже.
</a:t>
            </a:r>
            <a:endParaRPr lang="en-US" sz="791" dirty="0"/>
          </a:p>
        </p:txBody>
      </p:sp>
      <p:sp>
        <p:nvSpPr>
          <p:cNvPr id="15" name="Text 3"/>
          <p:cNvSpPr txBox="1"/>
          <p:nvPr/>
        </p:nvSpPr>
        <p:spPr>
          <a:xfrm>
            <a:off x="326761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требует надежной связи между удаленными регионами. Расстояния и горы усложняют обмен данными, поэтому особенно важны кабели, спутники и современные сети.
</a:t>
            </a:r>
            <a:endParaRPr lang="en-US" sz="759" dirty="0"/>
          </a:p>
        </p:txBody>
      </p:sp>
      <p:sp>
        <p:nvSpPr>
          <p:cNvPr id="16" name="Text 4"/>
          <p:cNvSpPr txBox="1"/>
          <p:nvPr/>
        </p:nvSpPr>
        <p:spPr>
          <a:xfrm>
            <a:off x="326761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предприятия и сельское хозяйство размещаются там, где есть вода, транспорт и удобные условия жизни. Природные особенности территории сильно влияют на хозяйство.
</a:t>
            </a:r>
            <a:endParaRPr lang="en-US" sz="759" dirty="0"/>
          </a:p>
        </p:txBody>
      </p:sp>
      <p:sp>
        <p:nvSpPr>
          <p:cNvPr id="17" name="Text 5"/>
          <p:cNvSpPr txBox="1"/>
          <p:nvPr/>
        </p:nvSpPr>
        <p:spPr>
          <a:xfrm>
            <a:off x="605653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большие расстояния требуют контроля перемещения людей и грузов. Это помогает защищать страну, поддерживать порядок и своевременно проверять важные маршруты.
</a:t>
            </a:r>
            <a:endParaRPr lang="en-US" sz="7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службы на суше, в воздухе и на море совместно охраняют рубежи страны и предотвращают нарушения.
</a:t>
            </a:r>
            <a:endParaRPr lang="en-US" sz="1146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границу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договоры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 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 уточняются после переговоров, когда стороны согласуют линию рубежа, порядок ее обозначения и условия совместного использования рек, озер или морских участков.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договора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договоренности страны закрепляют решения в международных документах. Это делает правила понятными, а отношения между соседями — более спокойными и предсказуемыми.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начинается практическое сотрудничество: устанавливаются пункты пропуска, согласуются правила судоходства и полетов, а спорные вопросы решаются мирным путем.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схеме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 линии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как суша соединяется с внутренними водами и территориальным морем. По краю проходит государственная граница, а у берегов отмечены зоны, где действуют особые правила.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пропуска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показаны пункты пропуска — места, где проверяют людей, транспорт и грузы. Они помогают понять, как граница работает не только на карте, но и в реальной жизни.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схемы расположено воздушное пространство, а внизу — морские районы и природные рубежи. Реки, моря и горы делают границу наглядной и показывают разнообразие страны.
</a:t>
            </a:r>
            <a:endParaRPr lang="en-US" sz="10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разнообразны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6898" y="2176462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моря образуют северные рубежи России и показывают, насколько велика ее протяженность. Здесь особенно заметны суровый климат, ледовые условия и значение морских путей.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36898" y="2826840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океанский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страну омывает Тихий океан. Этот природный рубеж важен для морского сообщения, рыболовства и связи России с государствами Азиатско-Тихоокеанского региона.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36898" y="3477217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Амур и горные районы Кавказа напоминают, что границы могут проходить не только по прямой линии. Природа сама помогает обозначать рубежи государства.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736898" y="4127595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и река Урал тоже связаны с границей России. Такие ориентиры помогают увидеть, что государственная территория не одинакова по условиям и ландшафту.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134610"/>
            <a:ext cx="4714800" cy="18789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ты понял тему: сопоставь термины и краткие определения, а затем сформулируй ответы своими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может назвать состав территории, объяснить суверенитет и роль договоров, значит он хорошо усвоил тему.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«Государственная территория России»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территория объединяет пространство, права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территория России — это не только карта, но и система правил, которая помогает стране жить, развиваться и обеспечивать безопасность. Понимание ее состава делает географию и обществознание ближе к жизни.
</a:t>
            </a:r>
            <a:endParaRPr lang="en-US" sz="29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2026-07-27T00:53:57Z</dcterms:created>
  <dcterms:modified xsi:type="dcterms:W3CDTF">2026-07-27T00:53:57Z</dcterms:modified>
</cp:coreProperties>
</file>