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в разных природных условиях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удивляет разными красками, погодой и жизнью вокруг нас.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вокруг нас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— это всё, что окружает человека в природе: солнце, воздух, вода, почва, растения, животные и погода. В каждом месте свои особенности, и именно они делают края непохожими друг на 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места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местах лето обычно длиннее, а зима мягче. Там людям не нужны очень тёплые вещи каждый день, зато часто пригодятся лёгкая одежда и защита от солнца.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одежда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подсказывает, как одеться. Там, где жарко, выбирают панамы и рубашки, а там, где холодно, надевают несколько слоёв одежды, чтобы не замёрзнуть.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краях зима бывает долгой, а снег лежит не один месяц. Воздух становится морозным, поэтому людям нужны шапки, варежки, тёплые куртки и прочная обувь.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дом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высокие деревья, кусты, травы, грибы и ягоды. Здесь зелено почти в любое время, а летом лес похож на большой тенистый двор.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растений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белки, зайцы, дятлы, ёжики и множество насекомых. У каждого зверя и птицы есть своё место, где можно спрятаться, найти корм и вырастить потомство.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чистый воздух, тень и прохладу в жаркий день. Он помогает многим живым существам и делает природу вокруг человека спокойной и красивой.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леса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нельзя шуметь, ломать ветки и оставлять мусор. Тогда лес будет здоровым, а его обитатели смогут жить спокойно и без лишнего беспокойства.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поведение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степь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и в степи растёт много травы, а деревьев совсем мало. Из-за этого эти места кажутся очень открытыми, светлыми и широкими.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Травяные просторы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луга и степи особенно красивы. На них появляются яркие цветы, и кажется, будто земля надела праздничный наряд для встречи тёплых дней.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весной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удобны для пастбищ, потому что здесь много травы. Домашние животные могут находить корм, а люди использовать просторные участки земли с пользой.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для животных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и в степях выращивают зёрна и другие растения. Для этого нужны простор, солнце и уход человека, чтобы урожай вырос крепким и хорошим.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поля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место, где мало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дождь идёт очень редко, поэтому воды здесь мало. Днём солнце сильно греет, а песок и сухая земля быстро нагреваются под его лучами.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дожди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умеют беречь влагу. У них могут быть длинные корни, толстые стебли или маленькие листья, чтобы не терять воду слишком быстро.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Растения-умельцы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приспособились к жаре и сухости. Они могут долго обходиться без воды и прятаться от солнца в тени или под землёй.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 пустыне непросто, но там всё равно есть жизнь. Природа показывает удивительную выносливость, а жители таких мест учатся беречь каждый глоток воды.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холоднее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становится прохладнее с каждой новой высотой. Поэтому на нижних склонах может быть тепло, а выше — уже холодно и ветрено.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вершинах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высоких вершинах нередко лежит снег. Там очень холодно, и природа выглядит особенно величественно, будто гора носит белую корону.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склонах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растут разные растения, которым подходит горная почва и прохлада. В одном месте можно увидеть травы, а в другом — кустарники и редкие деревья.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погода часто капризничает. Солнце может быстро смениться облаками, а ветер — принести холод, поэтому в горах нужно быть особенно внимательным.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 у моря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 люди ловят рыбу и получают пищу. Реки и моря помогают многим семьям заниматься привычным и полезным делом.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удобно строить города и посёлки. Вода помогает перевозить грузы, а рядом легче развивать торговлю и другие занятия.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 у моря люди отдыхают, гуляют и любуются природой. Влажный воздух и открытое пространство делают такие места особенно приятными.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прогулки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важно не засорять, потому что мусор вредит и воде, и её жителям. Чистая река и чистое море нужны природе и людям.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чистоту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влияет на жизнь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солнце, тепло, вода и погода меняют жизнь людей и живой природы.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природе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снега и морозов, дома делают особенно тёплыми и прочными. Они помогают сохранять тепло и защищают от ветра.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погода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надевают тёплую одежду, чтобы не мёрзнуть. Для зимы нужны куртки, шапки, варежки и удобная обувь.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места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с частыми дождями или сильным ветром тоже нужны особые вещи и дома. Они помогают людям чувствовать себя безопасно и удобно.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умеют приспосабливаться
</a:t>
            </a:r>
            <a:endParaRPr lang="en-US" sz="308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в холоде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медведя густой мех и толстый слой жира. Они помогают сохранять тепло даже в сильный мороз. Благодаря этому зверь может долго жить среди льда и снегов, где другим животным было бы очень трудно.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мастер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умеет долго обходиться без воды и беречь силы в жару. Его длинные ноги не дают горячему песку сильно обжигать тело. Горбы помогают ему переносить трудные дни в сухой пустыне.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песец меняют «одежду»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песец хорошо прячутся в своём окружении. Зимой их светлая шерсть помогает оставаться незаметными на снегу, а летом другие оттенки делают их менее заметными среди травы, кустов и камней.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там, где им удобно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растут там, где мало дождей и очень жарко. Их толстые стебли запасают воду, а колючки помогают меньше терять влагу и защищают растение от тех, кто захочет его тронуть.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берегут влагу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Сосны, ели и пихты хорошо переносят морозы и снежные зимы. Узкие иголки не боятся холода так сильно, как широкие листья, поэтому такие деревья остаются зелёными круглый год.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и холод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Кувшинки, камыш и другие болотные растения привыкли к влажной земле и воде. Их корни и стебли умеют жить там, где почва всегда сырая и мягкая, словно мокрая губка.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любят сырость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растения получают много света, поэтому здесь растут яркие цветы и высокая трава. Они быстро распускаются весной и помогают кормить насекомых, а потом украшают поле до самого лета.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цветы тянутся к солнцу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людей разные занятия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крае тепло, есть вода и плодородная почва, людям легче выращивать овощи, фрукты и зерно. Природные условия подсказывают, какие растения смогут хорошо расти и кормить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природа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зимой долго лежит снег, а летом короткое тепло, люди ищут занятия, которые подходят именно этому месту. Так появляются оленеводство, рыбалка, работа в теплицах и другие местные профессии.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дело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реками, озёрами и морями люди часто занимаются рыболовством, а в лесных краях — сбором ягод, заготовкой древесины и другими делами, связанными с природой.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помогает вода и лес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край и его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лес и река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крае утром слышно пение птиц, а из окна видно лес и спокойную реку. Люди здесь любят прогулки, рыбалку и сбор грибов. Природа щедро делится своими богатствами, если относиться к ней бережно.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солнца и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крае зима может быть длинной и снежной, а лето — коротким, но ярким. Люди привыкают к такому климату, выбирают подходящую одежду и находят занятия, которые помогают жить дружно и спокойно.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простым полезным привычкам для школы, дома и прогулок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метель, жара и наводнение могут быстро изменить планы и создать опасность. Знание правил безопасности помогает действовать спокойно и правильно.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погодных явления требуют особой осторожности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 и школьные памятки по безопасности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разным местам Земли
</a:t>
            </a:r>
            <a:endParaRPr lang="en-US" sz="27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просторы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может начаться там, где долго лежат снег и лёд, а воздух кажется особенно колючим. Здесь природа экономит тепло, и каждое живое существо старается не тратить его зря.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края у воды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увидеть места, где много солнца, реки или моря. Здесь жизнь кипит по-своему: люди, растения и животные приспосабливаются к теплу, влажности и ветру.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степи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дальше, появляются леса, потом широкие луга и степи. Здесь больше трав, цветов и насекомых, а погода становится мягче и добрее, будто тоже улыбается путешественникам.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433" y="1294104"/>
            <a:ext cx="337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у всех людей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людям для питья, еды, умывания и отдыха. Без неё трудно жить, поэтому важно беречь реки, озёра и водопроводную воду.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должны есть, чтобы быть сильными и здоровыми. В разных местах еда бывает разной, но она всегда помогает расти, учиться и играть.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пища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человеку нужен дом, где можно укрыться от дождя, ветра и холода. Дома бывают разными, но их главная задача одна — защищать людей.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важны доброта, помощь и уважение. Когда рядом есть заботливые люди, жить легче и веселее, даже если погода за окном совсем не радует.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дружба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тёплые и холодные места, сухие и влажные, лесные и горные. У каждого края свои особенности, которые сразу замечают и люди, и животные, и растения.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очень разная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носят густую шерсть, другие запасают воду, а растения выбирают подходящую почву и свет. Природа как будто помогает каждому найти своё удобное место.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приспосабливаются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подстраивают одежду, дома и занятия под погоду и местность. Чем лучше мы понимаем природные условия, тем легче жить, трудиться и беречь мир вокруг себя.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природные условия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природные условия — значит лучше видеть, как устроен мир вокруг нас. Это помогает жить безопасно, уважать труд людей, беречь природу и замечать красоту каждого уголка Земли.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2026-05-25T16:57:02Z</dcterms:created>
  <dcterms:modified xsi:type="dcterms:W3CDTF">2026-05-25T16:57:02Z</dcterms:modified>
</cp:coreProperties>
</file>