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Начало Второй мировой войны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причин, ключевых событий и последствий начала крупнейшего вооружённого конфликта XX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мировой войне предшествовали экономические кризисы, международная нестабильность и подъем нацизма в Германии. Неудача Лиги Наций в предотвращении агрессии привела к обострению международной обстановки и началу масштабного конфликта.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начала Второй мировой войны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потрясения и Великая депрессия глубоко подорвали политическую стабильность европейских государств, усиливая социальное недовольство и рост радикальных движений.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Несправедливые условия Версальского договора и итогов Первой мировой войны вызвали обиду и стремления к реваншу в Германии, Италии и Венгрии, подрывая международный порядок.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Активизация национализма и экстремизма создала благоприятные условия для появления агрессивных режимов, готовых изменить существующие границы силой.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Межвоенный кризис: предпосылки Второй мировой войны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Ремилитаризация Рейнской области (1936)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нарушила Версальский договор, введя войска в демилитаризованную зону Рейна. Этот шаг стал сигналом об отказе от ограничений и начал активное наращивание военной мощи.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Аншлюс Австрии и аннексия Судет (1938)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Гитлер предъявил территориальные претензии к Австрии и Чехословакии, что завершилось включением австрийских земель и Судетской области в состав Германии без согласия международного сообщества.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протектората Богемия и Моравия (1939)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аннексии Чехии Германия установила прямой контроль над Богемией и Моравией, разрушив остатки независимости и нарушив международные соглашения.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Агрессия Германии и пересмотр государственных границ в 1930-е годы
</a:t>
            </a:r>
            <a:endParaRPr lang="en-US" sz="20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Мюнхенское соглашение передало Судетскую область Германии без участия Чехословакии, что стало примером политики умиротворения агрессора.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Мюнхенское соглашение и политика уступок агрессии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державы надеялись, что уступки предотвратят масштабный конфликт и обеспечат мир в Европе, но это только усилило амбиции Гитлера.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эффективного сопротивления укрепило позиции нацистской Германии и позволило ей продолжать экспансию с новой уверенностью.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выявило слабость системы коллективной безопасности и непоследовательность международной дипломатии перед лицом агрессии.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Секретный протокол о разделе Польши и Балтики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тайном приложении к пакту были распределены территории Польши, а также Литвы, Латвии, Эстонии и части Румынии, что подготовило почву для совместных действий обеих держав против других стран региона.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пакта о ненападении (23 августа 1939 года)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СССР заключили договор, обещавший нейтралитет сторон при агрессии третьих государств. Публичное заявление скрывало тайные протоколы о разделе сфер влияния в Восточной Европе.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Пакт Молотова–Риббентропа и секретные договорённости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войны: нападение Германии на Польшу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блицкрига и молниеносное вторжение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сентября 1939 года Германия начала стремительное наступление на Польшу, применяя комбинированные операции с использованием авиации, танков и пехоты для стремительного прорыва обороны.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боевые действия и реакция Польши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массированный налёт был направлен на город Велюнь. Польские войска предпринимали попытки организовать сопротивление, однако императив скорого наступления немецкой армии ограничил их возможности.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пять недель боёв польские силы потеряли свыше половины личного состава, значительную часть техники и авиации.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Германии в технике и численности обеспечило стремительный успех, что привело к быстрой капитуляции Польши.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Армейские отчёты и исторические исследования, 1939 год.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сторон и потери при вторжении в Польшу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Польши и последствия октябрьских сражений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сентября 1939 года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Польское правительство покидает страну, устремляясь в изгнание, чтобы продолжить сопротивление с иностранной территории.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сентября 1939 года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Вермахт контроль над ключевыми городами, включая Варшаву и Краков, закрепляя свои позиции в стране.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сентября 1939 года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продолжительной обороны Варшава капитулирует, что знаменует окончание активных боевых действий в западной части Польши.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руководства позволила сохранить польскую государственность в изгнании, продолжая борьбу на дипломатическом и военном фронтах.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сентября 1939 года Великобритания и Франция выполняют свои обязательства перед Польшей, объявляя войну Германии, что открывает западный фронт Второй мировой войны.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объявление войны, активные боевые действия на Западном фронте практически отсутствуют, начался период, известный как «странная война» (Sitzkrieg).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армии мобилизуют силы и укрепляют оборону, но фронт сохраняет стабильность до масштабных операций весной 1940 года.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войны: реакция Великобритании и Франции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сентября 1939 года Красная Армия пересекает восточные границы Польши, реализуя секретный протокол пакта Молотова–Риббентропа, официально объявляя о целях защиты украинского и белорусского населения.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оказалась в ловушке между двумя военными мощами — Германией с запада и Советским Союзом с востока, что резко ускорило капитуляцию польских вооружённых сил.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вторжение сопровождалось изменением административного управления в восточных воеводствах, где происходило формирование новых советских органов власти.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региона привела к масштабным депортациям польских граждан в глубь СССР, что значительно сказалось на демографической и социальной структуре территории.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СССР в Польшу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955" y="1734625"/>
            <a:ext cx="3822540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и оккупация Польши: сравнительная таблица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численность войск, вооружение и территории, захваченные Германией и СССР после поражения Польши в 1939 году.
</a:t>
            </a:r>
            <a:endParaRPr lang="en-US" sz="1199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была значительно слабее в вооружении и численности по сравнению с Германией и СССР, в результате чего страна утратила независимость и была разделена между агрессорами.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Польская, немецкая и советская военная статистика 1939 г.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война: конфликт СССР и Финляндии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282150" y="2434525"/>
            <a:ext cx="21243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ноября 1939 года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предъявляет Финляндии территориальные требования и начинает боевые действия, что приводит к началу Зимней войны в суровых климатических условиях.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592625" y="2922600"/>
            <a:ext cx="2124300" cy="13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1939 – март 1940 года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Финская армия оказывает стойкое сопротивление, используя оборонительные уловки в лесистой и заснеженной местности, несмотря на численное превосходство СССР.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794850" y="1831450"/>
            <a:ext cx="20670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марта 1940 года
</a:t>
            </a:r>
            <a:pPr algn="r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Подписывается Московский мирный договор, по которому СССР получает часть финских территорий, а Финляндия сохраняет независимость.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1940 году Советский Союз при поддержке военной силы аннексирует Латвию, Литву и Эстонию, вводя на их территории про-советские правительства.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армия занимает территории Прибалтики, что формально подтверждает включение республик в состав СССР через советские процедуры и референдумы.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1940 года СССР предъявляет ультиматум Румынии, после чего аннексирует Бессарабию и Северную Буковину, укрепляя позиции на юго-западе.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Аннексия Прибалтики и Бессарабии СССР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апреля 1940 года Германия начинает блицкриг против Дании и Норвегии, стремясь захватить стратегические позиции в Северной Европе.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Германии в Скандинавию: операция «Везерюбунг»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Дания капитулирует почти без сопротивления в течение суток, что позволяет Германии сосредоточить силы на операции в Норвегии.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в Норвегии продолжаются до 10 июня 1940 года, после чего вся страна переходит под оккупационный контроль Германии.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получает ключевой доступ к портам и обеспечению поставок важной шведской железной руды, что усиливает её военный потенциал.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Молниеносное наступление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1940 года Вермахт проводит стремительные наступательные операции в Западной Европе, применяя тактику блицкрига. В течение нескольких недель оккупированы Бельгия и Нидерланды.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июню 1940 года Германия прорвала оборону Франции, что привело к капитуляции 22 июня и разделению страны на оккупированную зону и зону сотрудничества с нацистами.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соседних государств и поражение одного из ключевых союзников поставили Великобританию в сложное стратегическое положение, требуя новых военных решений.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Блицкриг на Западе: падение Франции и соседних государств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воздушной кампании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июле 1940 года Германия начала масштабные авиаудары по Великобритании с целью подорвать Королевские военно-воздушные силы и подготовить почву для вторжения.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сопротивления и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значительные потери, британские лётчики эффективно оборонялись. К октябрю Германия отказалась от плана наземного вторжения из-за потери более 1 700 самолётов.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за Британию: провал немецкого наступления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Режимы оккупированных стран осуществляли массовые депортации, создание гетто для еврейского населения и внесудебные казни, что вызвало огромные человеческие страдания.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людей столкнулись с репрессиями и дискриминацией, национальные меньшинства стали жертвами насилия и систематического преследования.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сети концентрационных лагерей позволило оккупационным властям институционализировать массовые задержания и уничтожение населения.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Оккупационный режим и гуманитарные последствия для населения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войны Великобритания и Франция стали главными противниками нацистской Германии, создавая коалицию для сдерживания агрессии.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нападения Германии на СССР 22 июня 1941 года Советский Союз присоединился к антигитлеровской коалиции, значительно укрепив её военный потенциал.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1941 года после атаки на Перл-Харбор США официально вступают в войну, расширяя масштаб конфликта до глобального уровня.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усилия союзников изменили стратегический баланс, создав основу для будущих совместных операций против стран Оси.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расширение антигитлеровской коалиции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войны выявили опасность отсутствия международного сотрудничества и дипломатии, что привело к глобальному конфликту с тяжёлыми последствиями для Европы и всего мира.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значение начала Второй мировой войны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2026-05-11T04:45:42Z</dcterms:created>
  <dcterms:modified xsi:type="dcterms:W3CDTF">2026-05-11T04:45:42Z</dcterms:modified>
</cp:coreProperties>
</file>