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биосферы для жизни на Земле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живое и среды, делает Землю обитаемой: кислород, пища, вода.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биосфера и где она находится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«биосфера» означает оболочку жизни. Впервые понятие ввёл Эдуард Зюсс (1875), а развитие идей продолжил Владимир Вернадский. Биосфера включает нижнюю часть атмосферы, всю гидросферу и верхний слой литосферы.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биосферы на Земле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занимает не всю планету, а лишь те зоны, где условия позволяют жить. В атмосфере жизнь встречается примерно до 20–25 км, где ещё возможны обмен веществ и жизненные циклы.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земной коре жизнь проникает на несколько километров, однако наибольшая её «концентрация» связана с почвой и приповерхностными слоями. Активно заселены суша, водоёмы и прибрежные зоны морей.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океане организмы обнаружены на глубине более 11 км. Даже там условия сильно меняются, но жизнь приспосабливается, используя доступные источники пищи и способы выживания.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— главная часть биосферы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органические вещества из неорганических компонентов и при этом выделяют кислород. Животные получают энергию и питание, поедая растения или других животных, поэтому участвуют в пищевых цепях.
</a:t>
            </a:r>
            <a:endParaRPr lang="en-US" sz="1041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 и потребители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остатки растений и животных, перерабатывая сложные вещества в более простые. Так они возвращают необходимые элементы в почву, воду и воздух, поддерживая дальнейший круговорот.
</a:t>
            </a:r>
            <a:endParaRPr lang="en-US" sz="1082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Разрушители и «возврат» веществ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биосферы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функции взаимосвязаны: без разложения не образуется почва, а без круговорота веществ растения не получают питание.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на устойчивость природы оказывает круговорот: он связывает воду, газы и элементы в единую систему.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школьного курса биологии; условные доли (порядок значимости по функциям)
</a:t>
            </a:r>
            <a:endParaRPr lang="en-US" sz="13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400036"/>
            <a:ext cx="4791900" cy="23325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части биосферы и их роль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работает как единая система: каждая часть участвует в обеспечении жизни и поддержании круговоротов.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оболочки обеспечивают разные «условия жизни», но связь между ними делает биосферу целостной.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экологии и биосфере (обобщённо).
</a:t>
            </a:r>
            <a:endParaRPr lang="en-US" sz="13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4066" y="1294104"/>
            <a:ext cx="506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4931" y="3084118"/>
            <a:ext cx="3937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и энергии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испаряется, образует облака, затем возвращается дождём. Далее она течёт по рекам в океан и снова испаряется, связывая сушу и водоёмы в единый цикл.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движении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помогает растениям расти и создавать органические вещества. Кислород, связанный с фотосинтезом, поддерживает дыхание других организмов в биосфере.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источник органики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Углерод, кислород и азот входят в состав живых тканей и постепенно переходят от одного организма к другому. Через дыхание и питание элементы возвращаются в природу.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переходят между организмами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перерабатывают остатки растений и животных. Так вещества снова становятся доступными почве, воде и воздуху, и круговорот может повторяться.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поддерживает цикл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жизни: почти ничто не исчезает бесследно
</a:t>
            </a:r>
            <a:endParaRPr lang="en-US" sz="2428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процессов в биосфере: энергия приходит от Солнца, а вещества переходят между организмами и средами.
</a:t>
            </a:r>
            <a:endParaRPr lang="en-US" sz="15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биосфера влияет на климат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поглощают углекислый газ и выделяют кислород. При этом они удерживают влагу и уменьшают перегрев: испарение с поверхности делает воздух прохладнее и влажнее.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 почвы работают как «накопители» тепла и воды. Это сглаживает скачки температуры, а значит, помогает смягчать жару и засухи, хотя нарушения в природе усиливают нестабильность погоды.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биосферы для природных ресурсов
</a:t>
            </a:r>
            <a:endParaRPr lang="en-US" sz="2853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обновляются за счёт растений и микроорганизмов: в природе поддерживаются запасы кислорода, пищи и материалов для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бережное отношение требуется к плодородной почве и пресной воде: они восстанавливаются значительно медленнее, чем ресурсы, связанные с ростом растений.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скорости обновления ресурсов по учебному описанию; значения — условная шкала (1–5) по принципу «от медленного к быстрому».
</a:t>
            </a:r>
            <a:endParaRPr lang="en-US" sz="10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формируется очень медленно из горных пород, воды, воздуха и остатков живых организмов. Дождевые черви, бактерии и грибы помогают превратить их в плодородный слой.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20–30 см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тонкий слой чаще всего и обеспечивает растениям питание и влагу.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почвоведению и общие сведения о строении пахотного слоя (например, FAO, материалы по охране почв)
</a:t>
            </a:r>
            <a:endParaRPr lang="en-US" sz="7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4002" y="1215700"/>
            <a:ext cx="4378896" cy="258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биосфера полезна человеку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дает человеку ключевые условия и ресурсы: от дыхания и питания до лекарств и древесины, а их качество зависит от состояния природных систем.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нарушаются леса, вода или почвы, меняются доступность ресурсов и здоровье людей: связь между природой и человеком особенно заметна на практике.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материалы по экологии и биологии (обобщение по школьной программе)
</a:t>
            </a:r>
            <a:endParaRPr lang="en-US" sz="13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биологическое разнообразие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— это множество разных видов растений, животных и других организмов. Когда видов больше, экосистема лучше переносит изменения в погоде и наличие пищи.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исчезает один вид, его роль могут частично взять на себя другие, но только до определенного предела. При сильном сокращении видов природная система работает хуже.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может существовать очень много видов, и каждый из них важен. Даже небольшие организмы влияют на устойчивость экосистем, от лесов до водоемов.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выполняют разные «работы»: одни опыляют растения, другие рассеивают семена, третьи разлагают остатки. Поэтому разнообразие поддерживает круговороты в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биосфере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угроз общий источник — хозяйственная деятельность человека: она нарушает сразу несколько частей природной системы и запускает цепочки последствий.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риски взаимосвязаны, ослабление одного звена бьет по другим: природа становится менее устойчивой, а восстановление идет дольше.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данные из учебных и справочных материалов по экологии (например, публикации ЮНЕП и энциклопедические сведения); точные доли в процентах не приводятся.
</a:t>
            </a:r>
            <a:endParaRPr lang="en-US" sz="8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сохраняют биосферу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как «дом» для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и национальных парках бережно сохраняют места обитания растений и животных. Здесь уменьшается вмешательство человека, поэтому виды могут размножаться и возвращаться. Такие территории наглядно показывают, как природу можно защищать законом и правилами.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после вырубок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помогает восстанавливать леса после пожаров и вырубок. В школьных и городских проектах саженцы растут не «сразу», но это реальная работа на будущее: появляются тень, почва меньше размывается, возвращаются птицы и насекомые.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 во дворе и в 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сортируют отходы и сдают их на переработку, загрязнение природы уменьшается. Важно не только раздельное накопление, но и правильная утилизация того, что переработать нельзя. Так городская привычка помогает биосфере дольше оставаться чистой и здоровой.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уменьшить вред природе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повседневных действий: от потребления к отходам и к трем шагам снижения нагрузки.
</a:t>
            </a:r>
            <a:endParaRPr lang="en-US" sz="15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2183" y="1294104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992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798" y="3084118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 наука о будущем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используют спутники и наземные измерения, чтобы отслеживать изменения в лесах, океанах и атмосфере. По этим данным видно, где растет риск засух, пожаров и загрязнений воды.
</a:t>
            </a:r>
            <a:endParaRPr lang="en-US" sz="1283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 наблюдения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приборы помогают изучать состав почв, уровень загрязнений и состояние водоемов. Благодаря этому ученые находят причины ухудшения среды и проверяют, работает ли восстановление экосистем.
</a:t>
            </a:r>
            <a:endParaRPr lang="en-US" sz="1257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для анализа почвы и воды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численностью видов и их сезонными изменениями, ученые оценивают здоровье экосистем. Это помогает понять, как климат и загрязнение влияют на пищевые цепи и места обитания.
</a:t>
            </a:r>
            <a:endParaRPr lang="en-US" sz="1257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растений и животных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биосферы помогают готовиться к природным и антропогенным рискам. Чем точнее данные, тем легче принимать решения, чтобы защищать здоровье людей и сохранять ресурсы.
</a:t>
            </a:r>
            <a:endParaRPr lang="en-US" sz="1291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для безопасной жизни людей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 устойчивое развитие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леса, реки и почвы сохраняются, увеличиваются запасы пищи, улучшается качество воды и снижается риск для здоровья. Это поддерживает и хозяйство.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общий принцип: меньше разрушений и загрязнения — устойчивее жизнь людей в будущем, потому что природные системы дольше остаются рабочими.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смыслу взаимосвязи «состояние природы ↔ качество жизни»; точные статистические значения в процентах не приводятся.
</a:t>
            </a:r>
            <a:endParaRPr lang="en-US" sz="102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значении биосферы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поддерживает жизнь на Земле: она обеспечивает условия для дыхания, питания, питьевой воды и существования почв. Благодаря ей живые системы могут поддерживать равновесие.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биосферы означает сохранение условий жизни для людей, животных и растений. Чем меньше нарушений в природе, тем надежнее ресурсы и устойчивее климатические процессы.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биосфере постоянно идет круговорот веществ, который делает природу «связанной»: элементы переходят из одной формы в другую и снова становятся доступными организмам.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Сохраняя биосферу, мы сохраняем Землю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биосферы состоит в том, что она делает планету обитаемой. Чистый воздух, вода, плодородная почва, пища и нормальный климат зависят от ее состояния и бережного отношения к природе.
</a:t>
            </a:r>
            <a:endParaRPr lang="en-US" sz="154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2026-05-12T22:39:32Z</dcterms:created>
  <dcterms:modified xsi:type="dcterms:W3CDTF">2026-05-12T22:39:32Z</dcterms:modified>
</cp:coreProperties>
</file>