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259" y="501325"/>
            <a:ext cx="3756881" cy="3909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6700" y="1935250"/>
            <a:ext cx="4125300" cy="8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и словообразование: строение слова и его значение
</a:t>
            </a:r>
            <a:endParaRPr lang="en-US" sz="2217" dirty="0"/>
          </a:p>
        </p:txBody>
      </p:sp>
      <p:sp>
        <p:nvSpPr>
          <p:cNvPr id="5" name="Text 1"/>
          <p:cNvSpPr txBox="1"/>
          <p:nvPr/>
        </p:nvSpPr>
        <p:spPr>
          <a:xfrm>
            <a:off x="657425" y="4011850"/>
            <a:ext cx="3757200" cy="5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слово и как рождаются новые слова?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46700" y="1367475"/>
            <a:ext cx="2790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001" y="501325"/>
            <a:ext cx="3752248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помогает видеть состав слова, находить орфограммы и точнее понимать лексическое значение. Словообразование показывает, какими способами в русском языке появляются новые слова и как они меняют смысл.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9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 как минимальная значимая часть слова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морфема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Морфема — это наименьшая значимая часть слова. Она несёт смысловую или грамматическую информацию и помогает понять, как слово устроено внутри.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морфемам относятся корень, приставка, суффикс и окончание. Каждая из них выполняет свою задачу и участвует в построении слова по-разному.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включает все части слова, кроме окончания. Именно она сохраняет основное значение слова и остаётся общей для разных его форм.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морфем помогает не только выполнять разбор, но и замечать, как из одних и тех же элементов строятся разные по смыслу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1861" y="1550375"/>
            <a:ext cx="2569228" cy="3122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носитель общего значения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ядро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выражает главное лексическое значение и объединяет родственные слова. Например, в словах лес, лесной, лесник и перелесок сохраняется общий смысл, связанный с лесом.
</a:t>
            </a:r>
            <a:endParaRPr lang="en-US" sz="969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орфограмм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корне чаще всего проверяют безударные гласные и парные согласные. Поэтому подбор однокоренных слов помогает выбрать правильное написание.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можно представить как основу «семьи» слов: к нему присоединяются разные морфемы, и каждое новое слово получает свой оттенок смысла.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9351"/>
            <a:ext cx="4152000" cy="18195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языка: морфемика и словообразование
</a:t>
            </a:r>
            <a:endParaRPr lang="en-US" sz="928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какую роль выполняет каждая морфема в слове.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морфема отвечает за свою задачу: смысл, образование слова или грамматическую форму. Вместе они делают слово точным и понятным.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 их 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примеры из учебной практики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слов часто действуют вместе с изменением значения, части речи и грамматических признаков.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способы представлены равномерно: язык использует несколько моделей, чтобы создавать новые слова для разных ситуаций и понятий.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словообразования в русском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морфемного разбора слова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морфемном анализе слова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 основа слова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930706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выражает грамматические признаки слова: число, падеж, род или лицо. Когда слово изменяется, именно окончание помогает связать его с другими словами в предложении.
</a:t>
            </a:r>
            <a:endParaRPr lang="en-US" sz="1031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102348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сохраняется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остаётся общей для разных форм одного слова и хранит его основное значение. В словах дом, дома, дому легко увидеть, что меняется только окончание.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54575" y="2482711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неизменяемых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слов окончание отсутствует, потому что они не изменяются. В таких случаях вся форма слова совпадает с основой, и это важно учитывать при разборе.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и изменение значения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слове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присоединяется к нему, создавая новое слово или уточняя смысл уже известного. Она заметна сразу при морфемном разборе.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приставка показывает направление действия или его изменение: ехать — приехать, входить — выходить. Смысл становится более точным и наглядным.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 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могут обозначать начало, повторность, завершённость или результат действия. Благодаря этому одно и то же действие описывается по-разному.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приставки придают слову отрицательный смысл или противопоставление: счастливый — несчастливый. Так приставка заметно меняет значение всего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как средство образования новых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суффикса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 обычно помогает образовать новое слово. Он меняет значение основы и часто указывает, к какой части речи относится слово.
</a:t>
            </a:r>
            <a:endParaRPr lang="en-US" sz="822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лиц и 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суффиксов образуются слова, называющие людей, предметы и явления: лесник, учитель, читатель, домик. Такие слова легко узнаются по общей модели.
</a:t>
            </a:r>
            <a:endParaRPr lang="en-US" sz="822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может передавать уменьшительность, качество или принадлежность к действию. Например, в словах книжка и дружба суффикс добавляет важный смысловой оттенок.
</a:t>
            </a:r>
            <a:endParaRPr lang="en-US" sz="822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с разными суффиксами даёт разные слова. Поэтому суффикс не только уточняет значение, но и помогает создавать новые лексические единицы.
</a:t>
            </a:r>
            <a:endParaRPr lang="en-US" sz="84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школьного курса русского языка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по типу модели могут давать слова разных частей речи и с разными оттенками значения.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одна модель помогает создавать целые группы слов и делает словообразование предсказуемым.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модели на примерах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2114598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школьного курса русского языка
</a:t>
            </a:r>
            <a:endParaRPr lang="en-US" sz="998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не путать изменение формы слова с образованием новых слов.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форм слова изменяется только грамматический показатель, а у однокоренных слов меняется лексическое значение.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и формы слова: в чём разница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56" y="3154675"/>
            <a:ext cx="169650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1126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581" y="1301558"/>
            <a:ext cx="218400" cy="194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сложных слов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особенно нужны там, где одного корня недостаточно для точного смысла. Они помогают назвать длинные или сложные по устройству объекты, процессы и природные явления.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называние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часто стоят соединительные гласные о или е. Они помогают соединить основы и сделать слово удобным для произношения, например в словах типа пароход или землетрясение.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гласные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словах соединяются два корня, поэтому в них сразу слышны два смысловых ядра. Так образуются слова, называющие новые предметы, явления и признаки точнее, чем один корень.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корня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переходит в другую часть речи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меняются грамматическая роль и употребление слова в 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история языка меняет строение слова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в которых часть состава стала незаметной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привычные слова сегодня кажутся простыми, хотя их история была сложнее. Со временем звуки менялись, а старые морфемы сливались или ослабевали, поэтому современный разбор не всегда совпадает с древним.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в знакомых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солнце, сердце, здравствовать, деревня можно увидеть, что язык менялся постепенно. Старые элементы не исчезли бесследно: они стали менее отчётливыми и теперь воспринимаются как часть цельного слова.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как часть истории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таких слов помогает понять, что язык живёт и развивается. Старинная рукопись или древний словарь на иллюстрации покажет, как слово менялось вместе с письменной традицией и произношением.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школьного курса русского языка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особенно полезен, когда слово нужно проверить по родственным словам или по форме.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орфограмма связана с корнем, но и приставки с суффиксами тоже подчиняются чётким правилам.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морфемы помогают в орфографии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школьного курса русского языка
</a:t>
            </a:r>
            <a:endParaRPr lang="en-US" sz="854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ошибки встречаются чаще всего и как их избежать при анализе слова.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не только на буквы, но и на значение морфем и изменение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морфемном разборе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словообразование работает сегодня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названия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современной речи быстро появляются слова для новых занятий и ролей. Они часто приходят через заимствование или образуются с помощью привычных суффиксов, чтобы точно назвать человека по виду деятельности.
</a:t>
            </a:r>
            <a:endParaRPr lang="en-US" sz="750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предметов, которыми мы пользуемся каждый день, нередко становятся короче и удобнее. Язык охотно принимает новые слова, если они помогают быстро и ясно назвать нужную вещь.
</a:t>
            </a:r>
            <a:endParaRPr lang="en-US" sz="83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новых явлений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видов спорта, медиа и онлайн-форм общения требует новых слов. Здесь особенно заметно, как словообразование отвечает на изменения в жизни общества.
</a:t>
            </a:r>
            <a:endParaRPr lang="en-US" sz="897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способы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новых словах используются знакомые языку приёмы: суффиксация, сложение, сокращение и заимствование. Поэтому современная речь продолжает опираться на те же закономерности, что и классический русский язык.
</a:t>
            </a:r>
            <a:endParaRPr lang="en-US" sz="73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материалам школьного курса русского языка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словах одна и та же морфема может выполнять разные задачи: уточнять, образовывать новое слово или связывать его с другими формами.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 складывается из совместной работы морфем, а не из одного элемента. Поэтому разбор помогает точнее понимать значение.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морфемы участвуют в создании смысла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слова открывает смысл языка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уметь видеть морфемы, слово становится понятнее: легче объяснить его значение, проверить написание и заметить, как язык создаёт новые слова.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2026-05-29T08:25:14Z</dcterms:created>
  <dcterms:modified xsi:type="dcterms:W3CDTF">2026-05-29T08:25:14Z</dcterms:modified>
</cp:coreProperties>
</file>