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 и ё после шипящих в суффиксах страдательных причастий прошедшего времени
</a:t>
            </a:r>
            <a:endParaRPr lang="en-US" sz="1994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суффиксы причастий без ошибок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часто путают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е и ё нередко звучат похоже, поэтому написание причастий запоминают не сразу. Ошибки чаще возникают в словах с шипящими, где буква выбирается по орфографической норме, а не по слуху.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страдательные причастия прошедшего времени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обозначают признак предмета через действие, которое уже произошло: построенный дом, прочитанная книга, решённая задача. Они показывают результат, а не сам процесс 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прошедшего времени отвечают на вопросы какой? какая? какое? какие? По ним легко понять, что слово связано с предметом и уже совершённым действием.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образуются от глаголов и сохраняют их смысловую основу. Поэтому при разборе важно сначала найти исходный глагол, а затем выделить причастный суффикс.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часто встречаются в описаниях, сообщениях и инструкциях. Они помогают делать текст точным и кратким, поэтому школьникам важно узнавать их 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шипящие участвуют в правиле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шипящие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шипящим согласным относятся ж, ш, ч и щ. Именно после них в суффиксах причастий нужно особенно внимательно проверять буквы е и ё.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сочетаниями -ённ- и -енн- ошибка встречается чаще всего. Например: увлечённый, решённый, скошенный, построенный.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видеть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шипящая стоит не рядом с суффиксом, поэтому слово нужно читать целиком. Это помогает не пропустить орфограмму и не заменить букву по привычке.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сравнить его с уже известным примером или словарной записью. Так проще запомнить правильный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написания в суффиксах причастий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написания помогают увидеть правило и не смешивать его с произношением.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 не определяется на слух автоматически: её написание закреплено нормой слова. Суффиксы —енн-, -ённ- и -т- нужно различать по образцу и словарю.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орфографии: страдательные причастия прошедшего времени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букву в суффиксе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школьному правилу и словарной норме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помогают запомнить написание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 и увлечённый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показывать рядом, потому что в них хорошо заметна буква ё в суффиксе. Если выделить шипящую и окончание цветом, ученику легче увидеть строение слова и запомнить правильный вариант. Такой приём особенно полезен перед диктантом.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 и смущённый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слов буква ё закреплена как орфографическая норма, хотя на слух она может звучать не очень отчётливо. Иллюстрация с подчёркнутым суффиксом помогает не перепутать написание с похожими ошибочными формами.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Скошенный и прочитанный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заметить, что в другом ряду слов пишется буква е, а не ё. Сопоставление нескольких примеров учит не угадывать написание, а узнавать его по словарному образцу и по строению слова.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написаний в учебных 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подборке школьных примеров обе модели встречаются регулярно, поэтому правило нужно знать целиком.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примеров с -енн- и -ённ- сопоставимо: это показывает, что выбор буквы зависит от слова, а не только от звучания.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 теме орфографии, 2025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108" y="1242412"/>
            <a:ext cx="260662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ё в суффиксе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запомнить как образец с буквой ё. Оно помогает увидеть, что в причастиях после шипящих написание проверяют по норме.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Увлечённый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буква ё входит в устойчивую орфографическую форму. При чтении важно не подменять её буквой е по произношению.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Смущённый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заметно, что буква ё сохраняется в суффиксе независимо от темпа речи. Такое слово удобно использовать для повторения правила.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Закалённый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ещё один надёжный пример для личного словарика. Он помогает закрепить написание ё после шипящей и не полагаться только на слух.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встречается в учебных заданиях и легко запоминается как пример нужного написания. Полезно сравнивать его с другими причастиями.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е в суффиксе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334361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пишется е в суффиксе -енн-. Пример помогает увидеть, что после шипящих в причастиях возможен не только вариант с ё, но и нормативное написание с 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5218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относится к распространённым учебным примерам с суффиксом -енн-. Его удобно сопоставлять с формами на -ённ-, чтобы быстрее запомнить различие.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097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Раскрашенный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орфограмма тоже связана с буквой е. При разборе слова полезно сначала выделить основу и суффикс, а потом проверить, к какой модели оно относится.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6985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показывает, что не каждое причастие после шипящей пишется через ё. Норма определяется словом целиком, а не только звучанием.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7874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Выращенный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закрепляет модель с -енн-. Если регулярно сравнивать его с словами на -ённ-, орфографический выбор становится более уверенным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похожих слов: как не ошибиться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похожие формы и проверьте, где написание закреплено нормой, а где возникает ошибка из-за замены буквы или пропуска одной 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правильный вариант определяется по словарной норме: нельзя заменять ё на е и нельзя пропускать удвоенную 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 русского языка; школьные примеры по теме причастий.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по действию, его нужно рассматривать как причастие. Тогда важно искать глагольную основу и помнить, от какого действия образована форма.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жареный, копчёный, тушёный внешне похожи на прилагательные, но сохраняют связь с глаголом. Именно эта связь помогает выбрать правильную букву в суффиксе.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вызывает сомнение, полезно сравнить её с проверенным образцом из учебника или словаря. Так легче не перепутать причастие с похожим словом.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не всегда подсказывает написание. Поэтому сначала нужно определить значение слова, а уже потом проверять, относится ли оно к причастию или к прилагательному.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причастие и прилагательное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по шагам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букву в суффиксе без опоры только на слух.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работах учащихся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словах, которые ученик пишет по слуху, не выделяя суффикс и не проверяя часть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мешает ориентир на произношение; чтобы снизить ошибки, нужно отдельно тренировать написание слов с шипящими.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упражнений на тему орфограммы.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словарная норма так важна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закрепляется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написание не выводится прямо из звучания: оно закрепляется как нормативное и должно запоминаться вместе со словом.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подтверждает написание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и учебник фиксируют правильный вариант, а это помогает писать точно и избегать случайных ошибок.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не всегда достаточно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причастиях после шипящих произношение может сбивать с верного выбора буквы, поэтому одного слуха недостаточно для проверки.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трудные слова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Группируйте по букве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запоминать парами и группами: так быстрее видно, где в суффиксе пишется ё, а где — е. Визуальное сравнение помогает удержать образ слова.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орфограмму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подчёркивать шипящую, суффикс и нужную букву цветом. Тогда структура слова становится заметнее, а нужное написание запоминается точнее.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карточки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можно написать слово с одной стороны, а правильный вариант и подсказку — с другой. Это удобно для короткого повторения перед уроком.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по списку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регулярно возвращаться к словам решённый, увлечённый, включённый, построенный, прочитанный. Частое повторение помогает перевести трудные формы в устойчивую память.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Проговаривание слова вместе с разбором суффикса помогает связать звучание с написанием. Такой способ особенно полезен, если слово пока не запомнилось 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ударных и безударных форм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 учебных примерах буква е чаще связана с регулярной моделью, а ё — с запоминаемыми словами-образцами.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помочь, но не заменяет проверку: в этих формах важно помнить и орфограмму, и словарную норму.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подборка примеров по теме орфограммы.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74136"/>
            <a:ext cx="4865100" cy="2318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самые нужные формы в коротком списке: он поможет быстро повторить орфограмму перед диктантом и проверочной работой.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делятся на две группы: с ё и с е. Такой мини-словарь помогает быстрее вспомнить нужное написание.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норма русского языка; учебные примеры по теме причастий.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часть речи, затем выделите суффикс и только после этого сверяйте написание с образцом или словарём.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алгоритм проверки орфограммы по школьному курсу русского языка.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выбрать правильную букву в суффиксе.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правильно, нужно узнать причастие, выделить суффикс и помнить, что после шипящих буквы е и ё выбираются по норме слова. Словарь и регулярная тренировка делают орфограмму понятной и запоминаемой.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2026-05-28T09:55:39Z</dcterms:created>
  <dcterms:modified xsi:type="dcterms:W3CDTF">2026-05-28T09:55:39Z</dcterms:modified>
</cp:coreProperties>
</file>