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домашнего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считает, тратит и бережёт деньги каждый день.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 семье нужны каждый день: на еду, одежду, жильё и учёбу. Когда расходы понятны, проще покупать нужное, не спорить из-за покупок и копить на важные цели без лишней суеты.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семейные деньги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доход семьи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поступления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семьи — это все деньги, которые она получает за определённое время, чаще всего за месяц. Они показывают, какой суммой можно распоряжаться.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деньги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доходам относятся зарплата взрослых, пенсия, стипендия, пособия и другие поступления. Иногда семья получает деньги от продажи урожая или ненужных вещей.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семейный запас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помогает понять, сколько денег есть на жизнь, нужные покупки и сбережения. Чем точнее его считают, тем проще планировать семейные дела.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доход семьи, легче распределить деньги разумно. Тогда хватает и на повседневные нужды, и на маленькие радости, и на будущие цели.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расходы семьи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уходят на нужды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семьи — это все деньги, которые тратятся на разные нужды. Они показывают, куда уходит семейный доход и какие покупки приходится делать.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траты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обязательным расходам относятся еда, оплата жилья, транспорт, лекарства и школьные товары. Без них семье трудно обойтись, потому что они нужны каждый месяц.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покупки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Необязательные расходы — это игрушки, сладости, развлечения и другие покупки, без которых можно подождать. Они приятны, но не всегда нужны сразу.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выбирать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различает нужные и лишние траты, ей легче беречь деньги. Тогда деньги не исчезают слишком быстро, а тратятся с пользой.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— это план денег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доходы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семья считает, сколько денег приходит в дом за месяц. Важно учесть все поступления, чтобы картина была понятной и без сюрпризов.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расходы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перечисляют обязательные траты и важные покупки. Так видно, на что деньги уходят в первую очередь и сколько остаётся после нужных платежей.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запас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подсчётов удобно выделить сумму для сбережений. Даже небольшой запас помогает не потратить всё сразу и не забыть о будущих целях.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заранее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помогает подготовиться к праздникам, крупным покупкам и другим важным делам. Когда есть план, семье легче жить спокойно и без лишней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 дом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прежде всего оплачивает жильё, свет, воду и тепло. Это нужные расходы, без которых трудно представить обычную жизнь дома.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 еда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нужна каждый день, поэтому покупка продуктов относится к самым важным тратам. Сначала семья думает о том, чем накормить всех дома.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дорога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 до школы, работы или поликлиники тоже часто входит в обязательные расходы. Эти траты помогают семье вовремя добираться до нужных мест.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приятные покупки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сладости и развлечения делают жизнь веселее, но их выбирают уже после самых важных дел. Если деньги остались, можно порадовать себя.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оплатить в первую очередь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на потом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— это деньги, которые семья не тратит сразу, а откладывает на будущее. Так появляется запас для важных и полезных покупок.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накопления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Откладывать удобно на велосипед, школьный рюкзак, поездку, мебель или технику. Когда есть цель, копить становится понятнее и даже немного интереснее.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сумма, отложенная регулярно, со временем становится заметной. Пусть копилка не чудит, но она умеет тихо расти день за днём.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беречь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учат не тратить всё сразу. Это полезная привычка, потому что деньги потом можно использовать в нужный момент без спешки.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сбережения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семье нужны накопления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57881" y="2406651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без спешки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Накопления помогают купить нужную вещь спокойно, не хватаясь за первую попавшуюся цену. Тогда семья успевает выбрать лучший вариант и не торопится.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178961" y="3815862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 трудный день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сломалось, понадобилось лечение или срочно нужна новая вещь, деньги из запаса очень выручают. Это помогает не растеряться.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6000043" y="5225074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долгов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семьи есть накопления, ей не всегда нужно занимать деньги. Это делает будущие расходы проще и помогает чувствовать себя увереннее.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планируют покупки в магазине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покупок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походом в магазин семья часто пишет список. Он помогает не забыть важное и не купить лишнего, если в магазине вдруг всё ярко блестит.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цену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товара полезно сравнить цену нескольких вариантов. Так легче понять, какая покупка действительно выгодна, а какая только кажется удачной.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качество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смотреть на срок годности, вес и качество товара. Тогда покупка будет полезной, безопасной и не разочарует дома.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Покупаем по плану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следовать списку и заранее знать нужную сумму, деньги расходуются спокойнее. Магазин становится местом разумных решений, а не неожиданного чудо-квеста.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 качество: почему важно сравнивать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Дешёвое не всегда выгодно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цена может обрадовать, но не всегда означает удачную покупку. Иногда вещь быстро ломается, и тогда деньги приходится тратить снова.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службы важен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товар часто служит дольше и работает лучше. Поэтому более дорогая вещь может оказаться выгоднее, если её не нужно часто менять.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варианты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полезно посмотреть несколько похожих товаров. Тогда легче заметить, где цена справедливая, а где лучше поискать другой вариант.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с умом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становится разумной, когда семья думает не только о цене, но и о пользе. Так деньги тратятся аккуратно и без обид.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воду, электричество и тепло постоянно, экономия становится привычкой. Тогда семья помогает и своему бюджету, и природе, не делая больших усилий.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полезно сразу выключать лишний свет и плотно закрывать кран. Даже такие маленькие действия уменьшают напрасный расход ресурсов и помогают семье тратить меньше денег.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никто не пользуется комнатой, свет лучше погасить, а окна и двери закрыть, чтобы тепло не уходило. Так дома становится уютнее, а счета — меньше.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воду, свет и тепло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том, как дети помогают семейному бюджету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ученик
</a:t>
            </a:r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бережно оборачивает учебники и не теряет ручки. Его тетради выглядят почти как новые до конца года, поэтому родителям не приходится часто покупать замену. Аккуратность помогает семье экономить без лишних разговоров.
</a:t>
            </a:r>
            <a:endParaRPr lang="en-US" sz="175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с целью
</a:t>
            </a:r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получила небольшую сумму на неделю и решила не тратить её сразу. Она откладывала понемногу, чтобы купить набор для рисования. Через время цель стала реальной, а каждая монетка превратилась в маленькую победу.
</a:t>
            </a:r>
            <a:endParaRPr lang="en-US" sz="170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выключают свет в пустой комнате и закрывают кран до конца, счёт за коммунальные услуги становится меньше. Ребёнок, который помнит об этом, помогает семье почти как настоящий маленький экономист.
</a:t>
            </a:r>
            <a:endParaRPr lang="en-US" sz="17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05367"/>
            <a:ext cx="428700" cy="381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чей труд приносит деньги и пользу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детям узнавать новое и учиться. Его труд нужен, чтобы ребята становились грамотными, внимательными и умели делать важные дела самостоятельно.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заботится о здоровье людей, осматривает и лечит их. Благодаря его работе семьи получают помощь, когда кто-то заболевает или чувствует себя плохо.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перевозит людей и грузы, чтобы всё нужное вовремя попадало в нужное место. Без его труда многим товарам было бы трудно добраться до магазина.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помогает выбрать и купить продукты, одежду и другие вещи. Его работа делает покупки удобными, а семье — проще находить нужное без лишней суеты.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семьи ставят цели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цель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решает, что важно купить или на что накопить. Короткая цель радует быстро, а длинная требует терпения и аккуратного планирования.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считают сумму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сколько нужно денег, легче понять, сколько откладывать. Цель становится понятной, а копилка — почти волшебной помощницей.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к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откладывать регулярно, даже небольшие суммы приближают семью к мечте. Так покупка становится не случайностью, а результатом спокойного и терпеливого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покупка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срочно нужны лекарства, новая обувь или школьные принадлежности. Такие траты нельзя долго откладывать, поэтому семье важно иметь небольшой запас денег на подобные случаи.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вещи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сломалась нужная вещь, приходится быстро решать, чинить её или покупать новую. Запас денег помогает не откладывать важное дело и не волноваться зря.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нужды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внезапно нужна помощь врачу, поездка или срочный ремонт. Такие расходы лучше встретить спокойно, если в семье есть отложенные деньги.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 случай трудностей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денежная подушка безопасности делает семью увереннее. Она помогает пережить неожиданную ситуацию без спешки, а иногда и без лишних просьб о займе.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расходы появились неожиданно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 долгам нужно относиться осторожно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нужно вернуть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семья берёт деньги взаймы, их обязательно придётся вернуть. Поэтому важно заранее понимать, хватит ли потом денег на обычные покупки и нужные дела.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Платить приходится больше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возвращать нужно не только саму сумму, но и больше. Из-за этого долг может сделать семейные расходы тяжелее, чем казалось сначала.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покупки откладываются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денег уходит на возврат долга, на другие нужды остаётся меньше. Тогда мечты о новой вещи или поездке приходится переносить на потом.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план, потом решение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Семье полезно сначала посчитать доходы и расходы, а уже потом думать о займе. Иногда разумнее копить постепенно, чем торопиться и брать долг.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83512" y="0"/>
            <a:ext cx="3308449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22075" y="355600"/>
            <a:ext cx="84393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разумных покупок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перед покупкой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идти в магазин, полезно подумать, сколько денег можно потратить. Это помогает не растратить всё сразу и оставить деньги на важные дела.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список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покупок не даёт забыть нужное и отвлекает от лишнего. С ним магазин становится похож на чёткий план, а не на приключение с сюрпризами.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2033" y="411715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верить только упаковке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коробка может быть красивой, но важнее, что внутри. Лучше смотреть не на блеск, а на пользу, срок годности и качество товара.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варианты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похожие вещи стоят по-разному. Если сравнить несколько вариантов, можно выбрать то, что служит дольше и помогает не тратить деньги зря.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Откладывать часть дохода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убрать немного денег в копилку, потом будет легче купить нужную вещь. Это хорошая привычка для семьи и для школьника.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Бережливость в доме и в школе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вместо замены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можно починить, не стоит сразу покупать новую. Так семья экономит деньги, а любимая куртка или игрушка служит ещё дольше.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по очереди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вещи можно передавать младшим, если они ещё пригодны к использованию. Это помогает разумно относиться к покупкам и не выбрасывать полезное.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учебными принадлежностями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тетради, книги, пенал и карандаши очень важно. Тогда не придётся часто покупать замену, а школьный набор дольше остаётся аккуратным.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повторно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можно применять ещё раз: бумагу, коробки, банки или пакеты. Это удобно, полезно и учит не тратить лишнего без причины.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деньги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замечать, сколько денег приходит в семью и сколько уходит. Когда числа известны, легче принимать спокойные и разумные решения.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покупки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забыть нужное и не купить лишнего. Так семья лучше готовится к праздникам, школе и крупным делам.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домашнего хозяйства показывает: деньги появляются благодаря труду многих людей. Поэтому важно ценить работу взрослых и бережно относиться к вещам.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Отличать нужное от лишнего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помогает выбирать самое важное, а приятные покупки оставлять на потом. Тогда деньги становятся помощником, а не быстрым гостем.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экономика домашнего хозяйства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экономика учит простому и полезному: считать доходы, не забывать о расходах и откладывать немного на будущее. Тогда семья живёт спокойнее, а деньги работают на пользу.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2026-05-26T09:03:10Z</dcterms:created>
  <dcterms:modified xsi:type="dcterms:W3CDTF">2026-05-26T09:03:10Z</dcterms:modified>
</cp:coreProperties>
</file>