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2400" y="701866"/>
            <a:ext cx="3939600" cy="33817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72000" y="1294400"/>
            <a:ext cx="2870700" cy="28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008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Текст: что это такое и зачем он нужен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008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Понимаем, как текст помогает выражать мысли и учиться каждый день.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362106" y="4516678"/>
            <a:ext cx="3623154" cy="30777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77084" y="1691289"/>
            <a:ext cx="5173980" cy="29154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4541" y="2194559"/>
            <a:ext cx="2683479" cy="1882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уроках и вне школы мы постоянно читаем и создаём тексты: правила, задания, новости, инструкции, сообщения и книги. В 5 классе умение работать с текстом становится основой понимания и ответа.
</a:t>
            </a:r>
            <a:endParaRPr lang="en-US" sz="1050" dirty="0"/>
          </a:p>
        </p:txBody>
      </p:sp>
      <p:sp>
        <p:nvSpPr>
          <p:cNvPr id="7" name="Text 1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вокруг нас каждый день
</a:t>
            </a:r>
            <a:endParaRPr lang="en-US" sz="2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501500" y="2140092"/>
            <a:ext cx="2237391" cy="20346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всегда строится не из одного, а из двух и более предложений. Они связаны общей темой и вместе передают одну законченную мысль.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424922" y="2140092"/>
            <a:ext cx="2237391" cy="20346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части текста должны быть смыслово связаны. Если предложения не объединены общим содержанием, читателю трудно понять, о чём идёт речь и зачем они рядом.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324641" y="2140092"/>
            <a:ext cx="2237391" cy="20346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важен порядок предложений: мысли развиваются последовательно, поэтому он воспринимается как целое. Набор случайных фраз без связи текстом не считается.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текста
</a:t>
            </a:r>
            <a:endParaRPr lang="en-US" sz="2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22154" y="2493392"/>
            <a:ext cx="3848986" cy="12282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6962" y="1566447"/>
            <a:ext cx="3908988" cy="20415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три понятия помогают понять, о чём текст и что в нём главное.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задаёт круг содержания, основная мысль выделяет главное, а заголовок помогает быстро понять замысел текста.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6962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правила о тексте и связной речи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Тема, основная мысль и заголовок
</a:t>
            </a:r>
            <a:endParaRPr lang="en-US" sz="2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12084" y="1824424"/>
            <a:ext cx="3331914" cy="27559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5691" y="2547933"/>
            <a:ext cx="2293620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текста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вводит читателя в ситуацию: знакомит с темой, героями, местом или событием. Оно помогает понять, о чём будет идти речь дальше.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3294662" y="2547933"/>
            <a:ext cx="2293620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часть и концовка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часть раскрывает главное содержание и сообщает важные факты или действия. В конце текст обычно подводит итог, делает вывод или завершает мысль.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текста: начало, основная часть, конец
</a:t>
            </a:r>
            <a:endParaRPr lang="en-US" sz="2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3088" y="1647327"/>
            <a:ext cx="8019234" cy="29204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определить тему текста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помогает увидеть, о чём говорится во всём тексте.
</a:t>
            </a:r>
            <a:endParaRPr lang="en-US" sz="2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1180" y="2013314"/>
            <a:ext cx="228941" cy="30525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89427" y="2013314"/>
            <a:ext cx="267098" cy="30525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89041" y="2013314"/>
            <a:ext cx="305255" cy="30525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12" name="Text 1"/>
          <p:cNvSpPr txBox="1"/>
          <p:nvPr/>
        </p:nvSpPr>
        <p:spPr>
          <a:xfrm>
            <a:off x="556410" y="2500465"/>
            <a:ext cx="2221052" cy="9564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Подсказка в заголовке
</a:t>
            </a:r>
            <a:pPr algn="l" indent="0" marL="0">
              <a:lnSpc>
                <a:spcPct val="100000"/>
              </a:lnSpc>
              <a:buNone/>
            </a:pPr>
            <a:r>
              <a:rPr lang="en-US" sz="7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Название текста часто намекает на его главную идею. Если заголовок понятен, легче увидеть, что автор хочет подчеркнуть или объяснить читателю.
</a:t>
            </a:r>
            <a:endParaRPr lang="en-US" sz="1369" dirty="0"/>
          </a:p>
        </p:txBody>
      </p:sp>
      <p:sp>
        <p:nvSpPr>
          <p:cNvPr id="13" name="Text 2"/>
          <p:cNvSpPr txBox="1"/>
          <p:nvPr/>
        </p:nvSpPr>
        <p:spPr>
          <a:xfrm>
            <a:off x="3373736" y="2500465"/>
            <a:ext cx="2221052" cy="9564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предложения
</a:t>
            </a:r>
            <a:pPr algn="l" indent="0" marL="0">
              <a:lnSpc>
                <a:spcPct val="100000"/>
              </a:lnSpc>
              <a:buNone/>
            </a:pPr>
            <a:r>
              <a:rPr lang="en-US" sz="7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внимательно нужно читать первые и последние предложения, а также фразы, которые повторяют важную мысль. Они часто прямо показывают смысл текста.
</a:t>
            </a:r>
            <a:endParaRPr lang="en-US" sz="1278" dirty="0"/>
          </a:p>
        </p:txBody>
      </p:sp>
      <p:sp>
        <p:nvSpPr>
          <p:cNvPr id="14" name="Text 3"/>
          <p:cNvSpPr txBox="1"/>
          <p:nvPr/>
        </p:nvSpPr>
        <p:spPr>
          <a:xfrm>
            <a:off x="6192428" y="2500464"/>
            <a:ext cx="2221052" cy="9564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смысла
</a:t>
            </a:r>
            <a:pPr algn="l" indent="0" marL="0">
              <a:lnSpc>
                <a:spcPct val="100000"/>
              </a:lnSpc>
              <a:buNone/>
            </a:pPr>
            <a:r>
              <a:rPr lang="en-US" sz="7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мысль отвечает на вопрос, ради чего написан текст. Она может учить, предупреждать, объяснять или выражать отношение автора к событию.
</a:t>
            </a:r>
            <a:endParaRPr lang="en-US" sz="1369" dirty="0"/>
          </a:p>
        </p:txBody>
      </p:sp>
      <p:sp>
        <p:nvSpPr>
          <p:cNvPr id="15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найти основную мысль
</a:t>
            </a:r>
            <a:endParaRPr lang="en-US" sz="2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114" y="1647489"/>
            <a:ext cx="3848986" cy="29200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48769" y="1647327"/>
            <a:ext cx="4069235" cy="17934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одном тексте типы речи нередко соединяются: описание может переходить в повествование, а затем — в объяснение.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типа речи распределены примерно равномерно и каждый выполняет свою задачу: рассказывает, показывает или объясняет.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748770" y="3881852"/>
            <a:ext cx="4061855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правила о типах речи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речи в тексте
</a:t>
            </a:r>
            <a:endParaRPr lang="en-US" sz="2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74276" y="2571749"/>
            <a:ext cx="1953183" cy="19927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повествовании сначала называется исходная ситуация: где и с кем всё начинается. Это помогает читателю войти в событие и понять его начало.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2546232" y="2571749"/>
            <a:ext cx="1953183" cy="19927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Далее события идут одно за другим. Автор показывает действия в последовательности, поэтому в тексте часто встречаются слова времени и глаголы действия.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718188" y="2571749"/>
            <a:ext cx="1953183" cy="19927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этом этапе происходит основное развитие события. Читатель видит, как меняются герои, обстоятельства или результат действия.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890144" y="2571749"/>
            <a:ext cx="1953183" cy="19927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Наконец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повествования появляется завершение: итог, вывод или неожиданный финал. После него история воспринимается как законченная.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Повествование: как развиваются события
</a:t>
            </a:r>
            <a:endParaRPr lang="en-US" sz="2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2558" y="0"/>
            <a:ext cx="4570883" cy="51434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2778" y="2046224"/>
            <a:ext cx="3437864" cy="11208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Описание помогает представить предмет, человека, животное или место так, будто мы видим его перед собой. В нём особенно важны точные прилагательные, сравнения и яркие детали.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72778" y="3578858"/>
            <a:ext cx="3437864" cy="11208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текст отвечает на вопрос «какой?». Он не рассказывает о событиях, а показывает признаки: цвет, форму, размер, настроение, внешний вид или особенности окружающего пространства.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Описание: текст о признаках предмета
</a:t>
            </a:r>
            <a:endParaRPr lang="en-US" sz="2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8720" y="2198483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Рассуждение начинается с мысли или вопроса, который нужно объяснить. Автор не просто сообщает факт, а показывает, почему он так считает, и подводит читателя к ответу.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339491" y="2198483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приводятся доказательства: примеры, причины, сравнения, объяснения. Они помогают убедить читателя и делают вывод понятным, логичным и обоснованным для учебного текста или ответа на вопрос.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111266" y="2198483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обязательно формулируется вывод. Он завершает рассуждение и показывает, к чему привели объяснения; такие тексты часто встречаются в правилах, статьях и сочинениях.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Рассуждение: текст с объяснением
</a:t>
            </a:r>
            <a:endParaRPr lang="en-US" sz="2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55354" y="2755985"/>
            <a:ext cx="4233294" cy="16870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157678" y="1512476"/>
            <a:ext cx="3627548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правила связной речи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Средства связи предложений в тексте
</a:t>
            </a:r>
            <a:endParaRPr lang="en-US" sz="2000" dirty="0"/>
          </a:p>
        </p:txBody>
      </p:sp>
      <p:sp>
        <p:nvSpPr>
          <p:cNvPr id="10" name="Text 3"/>
          <p:cNvSpPr txBox="1"/>
          <p:nvPr/>
        </p:nvSpPr>
        <p:spPr>
          <a:xfrm>
            <a:off x="386953" y="1512476"/>
            <a:ext cx="4185047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средства связи, которые делают текст цельным и последовательным.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средства связи помогают читателю не терять мысль и видеть, как одно предложение вытекает из другого.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114" y="1647489"/>
            <a:ext cx="3848986" cy="29200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48769" y="1647327"/>
            <a:ext cx="4069235" cy="17934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реальном тексте эти части речи работают вместе: одни называют предметы, другие показывают действия, а третьи помогают точно и связно выразить мысль.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важны глаголы и местоимения: первые развивают действие, вторые сокращают повторы и делают речь легче для чтения.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748770" y="3881852"/>
            <a:ext cx="4061855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правила о тексте и связной речи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части речи чаще помогают строить текст
</a:t>
            </a:r>
            <a:endParaRPr lang="en-US" sz="2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752" y="3419265"/>
            <a:ext cx="289716" cy="33110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08937" y="3419264"/>
            <a:ext cx="289716" cy="33110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6004" y="1731934"/>
            <a:ext cx="277578" cy="31723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60020" y="1731934"/>
            <a:ext cx="277578" cy="31723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11843" y="1731934"/>
            <a:ext cx="277578" cy="31723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95764" y="3831926"/>
            <a:ext cx="3621582" cy="9439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Публицистический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Используется в новостях, статьях и выступлениях. Он помогает не только сообщить информацию, но и привлечь внимание к важной теме, событию или проблеме.
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4696895" y="3831924"/>
            <a:ext cx="3621582" cy="9439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Художественный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Помогает создавать яркие образы в сказках, рассказах и стихотворениях. В нём особенно важны выразительные слова, сравнения и описания, которые вызывают у читателя чувства.
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396159" y="2134557"/>
            <a:ext cx="2205549" cy="92101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Разговорный
</a:t>
            </a:r>
            <a:pPr algn="l" indent="0" marL="0">
              <a:lnSpc>
                <a:spcPct val="100000"/>
              </a:lnSpc>
              <a:buNone/>
            </a:pPr>
            <a:r>
              <a:rPr lang="en-US" sz="6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Используется в обычном общении, когда люди говорят непринуждённо. В нём часто встречаются короткие фразы, вопросительные предложения и слова, понятные в повседневной жизни.
</a:t>
            </a:r>
            <a:endParaRPr lang="en-US" sz="1177" dirty="0"/>
          </a:p>
        </p:txBody>
      </p:sp>
      <p:sp>
        <p:nvSpPr>
          <p:cNvPr id="12" name="Text 3"/>
          <p:cNvSpPr txBox="1"/>
          <p:nvPr/>
        </p:nvSpPr>
        <p:spPr>
          <a:xfrm>
            <a:off x="3240175" y="2134557"/>
            <a:ext cx="2205549" cy="92101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Научный
</a:t>
            </a:r>
            <a:pPr algn="l" indent="0" marL="0">
              <a:lnSpc>
                <a:spcPct val="100000"/>
              </a:lnSpc>
              <a:buNone/>
            </a:pPr>
            <a:r>
              <a:rPr lang="en-US" sz="7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Встречается в учебниках, словарях и объяснениях правил. Он нужен, чтобы точно передавать сведения, давать определения и разъяснять понятия без лишних эмоций.
</a:t>
            </a:r>
            <a:endParaRPr lang="en-US" sz="1318" dirty="0"/>
          </a:p>
        </p:txBody>
      </p:sp>
      <p:sp>
        <p:nvSpPr>
          <p:cNvPr id="13" name="Text 4"/>
          <p:cNvSpPr txBox="1"/>
          <p:nvPr/>
        </p:nvSpPr>
        <p:spPr>
          <a:xfrm>
            <a:off x="6091998" y="2134557"/>
            <a:ext cx="2205549" cy="92101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Официально-деловой
</a:t>
            </a:r>
            <a:pPr algn="l" indent="0" marL="0">
              <a:lnSpc>
                <a:spcPct val="100000"/>
              </a:lnSpc>
              <a:buNone/>
            </a:pPr>
            <a:r>
              <a:rPr lang="en-US" sz="7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Подходит для заявлений, расписаний, объявлений и других документов. Для него важны точность, строгий порядок слов и отсутствие лишних подробностей.
</a:t>
            </a:r>
            <a:endParaRPr lang="en-US" sz="1318" dirty="0"/>
          </a:p>
        </p:txBody>
      </p:sp>
      <p:sp>
        <p:nvSpPr>
          <p:cNvPr id="14" name="Text 5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Стили речи и их назначение
</a:t>
            </a:r>
            <a:endParaRPr lang="en-US" sz="2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24995" y="1921747"/>
            <a:ext cx="3094010" cy="255014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5691" y="2547933"/>
            <a:ext cx="2293620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сообщения и посты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цифровой среде текст часто бывает очень кратким: это сообщение, комментарий, заметка или инструкция. Поэтому важно сразу передавать главную мысль и не перегружать фразу лишними словами.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477142" y="2547933"/>
            <a:ext cx="2293620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и оформление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сети смысл легко исказить пропущенными знаками, сокращениями или неудачными смайлами. Заголовок, ссылки и изображения помогают быстрее понять сообщение, если они подобраны уместно.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текст живёт в интернете
</a:t>
            </a:r>
            <a:endParaRPr lang="en-US" sz="2000" dirty="0"/>
          </a:p>
        </p:txBody>
      </p:sp>
      <p:sp>
        <p:nvSpPr>
          <p:cNvPr id="9" name="Text 3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3088" y="1647327"/>
            <a:ext cx="8019234" cy="29204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текста: шаг за шагом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самопроверки помогает увидеть, насколько текст цельный, понятный и соответствует задаче.
</a:t>
            </a:r>
            <a:endParaRPr lang="en-US" sz="2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38113" y="2075790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из самых заметных ошибок — отсутствие главной мысли. Тогда текст распадается на отдельные фразы, а читателю трудно понять, ради чего он был написан.
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788934" y="2075790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мешают и лишние повторы, а также слишком длинные предложения. Они замедляют чтение, делают текст тяжёлым и скрывают важную информацию среди подробностей.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38113" y="3746375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события идут не по порядку, текст становится запутанным. То же происходит, когда смешиваются разные стили речи: например, разговорные слова попадают в официальный текст.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788934" y="3746375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трудность — неясные местоимения. Когда непонятно, к какому слову относится «он», «она» или «этот», смысл предложения приходится угадывать.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 текстах
</a:t>
            </a:r>
            <a:endParaRPr lang="en-US" sz="2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114" y="1647489"/>
            <a:ext cx="3848986" cy="29200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48769" y="1647327"/>
            <a:ext cx="4069235" cy="17934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хороший материал становится трудным, если автор перескакивает с мысли на мысль. Поэтому важно не только что сказано, но и как это связано.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Логичный порядок и точный выбор слов сильнее всего влияют на понимание; именно они делают текст ясным и удобным для чтения.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748770" y="3881852"/>
            <a:ext cx="4061855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правила связной речи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сделать текст понятным
</a:t>
            </a:r>
            <a:endParaRPr lang="en-US" sz="2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6037" y="2263514"/>
            <a:ext cx="2182128" cy="21879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помогает быстрее понимать задания, правила и параграфы в учебнике. Ученик лучше замечает главное, поэтому легче отвечает на вопросы и не теряет смысл при чтении.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6588747" y="2263514"/>
            <a:ext cx="2182128" cy="21879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Текстовая работа полезна и вне уроков: при чтении новостей, инструкций, объявлений и сообщений. Она помогает принимать верные решения и уверенно общаться в повседневной жизни.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480936" y="2263514"/>
            <a:ext cx="2182128" cy="21879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Навык нужен для пересказа, составления плана и написания сочинений. Когда человек умеет работать с текстом, ему проще строить ответ логично и использовать нужные слова.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ученику уметь работать с текстом
</a:t>
            </a:r>
            <a:endParaRPr lang="en-US" sz="2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24434" y="1405968"/>
            <a:ext cx="4816995" cy="23315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объединяет чтение, речь и мышление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помогает передавать мысли ясно и последовательно: в нём важны тема, основная мысль, структура и связи между предложениями. Именно поэтому умение работать с текстом нужно каждый день.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2026-05-22T23:06:58Z</dcterms:created>
  <dcterms:modified xsi:type="dcterms:W3CDTF">2026-05-22T23:06:58Z</dcterms:modified>
</cp:coreProperties>
</file>