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фразеологизмов в русском языке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хранят историю языка и делают речь образнее.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фразеологизм и зачем знать его происхождение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— это устойчивое выражение, смысл которого нельзя понять по отдельным словам. Зная его историю, легче объяснить значение, запомнить форму и не перепутать с обычным словосочетанием.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быт и повседневная жизнь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родились в домашнем и деревенском быту. Люди замечали, как ведут себя предметы, животные и сами работники, и превращали эти наблюдения в меткие обороты.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закрепились выражения, связанные с трудом и хозяйственными делами: сидеть сложа руки, без сучка без задоринки. Они помогают коротко оценить работу, поведение или результат.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фразеологизмы особенно понятны, потому что опираются на привычный жизненный опыт. Именно поэтому они легко переходили из устной речи в книги, учебники и повседневное 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становится образом речи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играть первую скрипку пришло из музыкальной среды, но теперь его понимают шире: так говорят о главной роли в деле или коллективе. Музыкальный термин стал знаком лидерства и влияния.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мастерской к повседневной оценке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топорная работа возник из ремесленной практики, где важны точность и аккуратность. Сегодня им называют грубую, небрежную работу, даже если речь идёт не о столяре и не о плотнике.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Риск, который 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Ставить на карту связано с карточной игрой, где можно многое потерять. В современном языке выражение обозначает смелый выбор, когда человек сознательно рискует важным ради результата или победы.
</a:t>
            </a:r>
            <a:endParaRPr lang="en-US" sz="141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ремёсла как источник фразеологизмов
</a:t>
            </a:r>
            <a:endParaRPr lang="en-US" sz="23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речь, пословицы и народная мудрость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фразеологизмы сначала звучали в живой беседе и только потом стали общими для языка. Краткость и точность помогали им быстро запоминаться и переходить от одного поколения к другому.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часто давали готовый образ для оценки человека или ситуации. Так появились выражения вроде семь пятниц на неделе и без царя в голове, которые сразу передают отношение говорящего.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держать язык за зубами показывает, как народная речь умеет говорить о важном просто и метко. В таких выражениях слышны опыт, наблюдательность и чувство меры.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выражения в русском языке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Блудный сын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человека, который ушёл и потом вернулся. Выражение подчёркивает не только ошибку, но и надежду на прощение, поэтому оно давно стало частью книжной и разговорной речи.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преткновения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оборот обозначает главное препятствие в споре или деле. Он помогает коротко назвать то, что мешает договориться, продвинуться вперёд или найти решение.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Манна небесная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неожиданной и очень нужной помощи. Фразеологизм передаёт чувство удивления и благодарности, когда человек получает то, чего давно не хватало.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Козёл отпущения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того, на кого сваливают чужую вину. Выражение особенно точно показывает несправедливую ситуацию, когда один человек отвечает за ошибки других.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чаще всего берутся фразеологизмы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источники устойчивых выражений связаны и с повседневной жизнью, и с книгами, и с культурной памятью.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заметнее всего бытовые, литературные и библейские обороты: они чаще встречаются и легче понимаются.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«Источники фразеологизмов» для 6 класса; схема распределения носит иллюстративный характер.
</a:t>
            </a:r>
            <a:endParaRPr lang="en-US" sz="9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мифы как источник устойчивых выражений
</a:t>
            </a:r>
            <a:endParaRPr lang="en-US" sz="226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ахиллесова пята напоминает о герое, у которого было уязвимое место. Сегодня так называют слабую сторону человека, характера, проекта или любой системы.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авгиевы конюшни связан с мифом о страшном беспорядке, который было трудно убрать. Им обозначают сильный запущенный хаос, требующий больших усилий для исправления.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Титанический труд отсылает к могучим титанам из древнегреческих мифов. Этим выражением подчёркивают не просто сложную работу, а по-настоящему огромные усилия и выносливость.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фразеологизмы сохраняют в языке память о древних сюжетах. Даже без знания всех подробностей мифа человек понимает образ и смысл такого выражения.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источники фразеологизмов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вошли в язык из произведений русских классиков: Пушкина, Крылова, Грибоедова, Гоголя, Чехова. Их слова стали крылатыми, потому что точно передают характеры, чувства и жизненные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фразеологизмов часто можно назвать автора и источник. Например, а Васька слушает да ест и и дым отечества нам сладок и приятен давно вышли за пределы книг и живут в повседневной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973" y="1406675"/>
            <a:ext cx="470280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примеры фразеологизмов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источник помогает понять образ и значение устойчивого выражения.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источник, легче представить образ и точнее понять смысл выражения.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фразеологизмов из учебных материалов по русскому языку.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 реальные факты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«потёмкинские деревни» связывают с образом показного, внешнего благополучия, скрывающего реальные проблемы. Оно стало напоминанием о том, как политика может создавать красивую видимость.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«шапками закидаем» вошла в речь как ироничный отклик на чрезмерную самоуверенность перед трудностями, особенно военными и государственными. Она передаёт отношение людей к браваде.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обороты сохраняются в языке и сегодня: они помогают коротко назвать явление, связанное с прошлым, и сразу передать оценку события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устойчивому выражению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образ рождается в речи, повторяется и закрепляется в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из других языков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фразеологизмы пришли в русский язык через переводы из античных и европейских текстов. Их образность сохранилась, хотя сами слова давно стали привычными и понятными школьнику.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переводили почти дословно, возникает калька. Так в языке закрепляются обороты, которые сначала были чужими, а потом стали использоваться как свои, без специального пояснения.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фразеологизмы особенно часто встречаются в книгах, газетах и публичной речи. Они помогают сделать текст выразительным и связывают современный русский язык с мировой культурой.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сказки, былины и песни подарили языку устойчивые образы, которые легко узнаются с детства. В них отражены чудеса, испытания, помощь добрых сил и путь героя к успеху.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выражения сохраняют старинные представления о мире и человеке. Они делают речь живой и образной, потому что за короткой формой сразу виден целый сказочный сюжет.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сказочные образы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чаще встречаются в учебных примерах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точную статистику, а наглядное сравнение типичных примеров, которые часто разбирают на уроках русского языка.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народный быт заметнее остальных, потому что их образы проще узнать и объяснить в школьной практике.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«Источники фразеологизмов»; условное сравнение для наглядности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устойчивые выражения можно проследить по одному источнику: старые записи утрачены, а живое употребление менялось. Поэтому рядом могут существовать сразу несколько объяснений.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версия бывает народной, другая — книжной или исторической. Каждая опирается на разные наблюдения, и без проверки трудно понять, какая из них ближе к действительности.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выражений «бить баклуши», «точить лясы», «тёмный лес» встречаются разные толкования. Это показывает, что происхождение фразеологизмов иногда требует осторожности и сравнения данных.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сверять словари, статьи и комментарии специалистов. Надёжный вывод обычно строится не на догадке, а на совпадении нескольких источников.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одного выражения бывает несколько версий происхождения
</a:t>
            </a:r>
            <a:endParaRPr lang="en-US" sz="28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2060" y="1531950"/>
            <a:ext cx="43427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происхождение фразеологизма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и учебные издания по русскому языку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происхождения полезно обращаться сразу к нескольким типам справочников.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сведения совпадают в нескольких источниках, происхождение можно считать более надёжным. Один спорный ответ лучше не принимать без 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источник устойчивого выражения
</a:t>
            </a:r>
            <a:endParaRPr lang="en-US" sz="265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происхождение фразеологизма, легче употреблять его точно: не менять слова местами и не искажать форму. Это особенно важно, когда выражение звучит похоже, но значит совсем другое.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помогает понять текст глубже. Когда в рассказе или статье встречается устойчивый оборот, становится яснее, почему автор выбрал именно такое сравнение и какой оттенок смысла хотел передать.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происхождение фразеологизмов показывает связь языка с жизнью народа. В них сохраняются следы истории, труда, веры, сказок и повседневных наблюдений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в современной речи и медиа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устойчивые выражения часто встречаются в заголовках новостей, рекламе, блогах и разговорах. Они делают сообщение коротким, цепким и понятным, если читатель уже знает образ.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нередко используют старые фразеологизмы в новом контексте, чтобы придать тексту иронию или выразительность. Так язык продолжает жить и обновляться, не теряя связи с прошлым.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— это память языка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пришли из разных сфер жизни и сохранили след прошлого в коротких, ярких оборотах. Зная их источники, легче понимать русский язык, точнее выражать мысль и бережно пользоваться словом.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2026-05-23T09:19:51Z</dcterms:created>
  <dcterms:modified xsi:type="dcterms:W3CDTF">2026-05-23T09:19:51Z</dcterms:modified>
</cp:coreProperties>
</file>