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93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треугольника: основная идея и где она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3293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измерить, сколько места занимает треугольник?
</a:t>
            </a:r>
            <a:endParaRPr lang="en-US" sz="329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перед началом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пригодятся отрезок, прямой угол, перпендикуляр и площадь прямоугольника. Если эти понятия знакомы, легче выбрать основание, построить высоту и записать ответ в квадратных единицах.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сравнивают с таким квадратом, чтобы точно измерять фигуры на плоскости и сопоставлять разные по форме чертежи.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единица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квадрат, который принимают за меру площади.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площади фигуры; школьный курс геометрии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высота треугольника
</a:t>
            </a:r>
            <a:endParaRPr lang="en-US" sz="3241" dirty="0"/>
          </a:p>
        </p:txBody>
      </p:sp>
      <p:sp>
        <p:nvSpPr>
          <p:cNvPr id="10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35000" y="146862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сторона может быть основанием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Основанием треугольника можно выбрать любую его сторону. От выбранного основания зависит, какую высоту нужно строить и какие размеры брать для вычисления площади.
</a:t>
            </a:r>
            <a:endParaRPr lang="en-US" sz="967" dirty="0"/>
          </a:p>
        </p:txBody>
      </p:sp>
      <p:sp>
        <p:nvSpPr>
          <p:cNvPr id="12" name="Text 3"/>
          <p:cNvSpPr txBox="1"/>
          <p:nvPr/>
        </p:nvSpPr>
        <p:spPr>
          <a:xfrm>
            <a:off x="635000" y="2571550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идёт под прямым углом
</a:t>
            </a:r>
            <a:pPr algn="l" indent="0" marL="0">
              <a:lnSpc>
                <a:spcPct val="100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 — это отрезок, проведённый из вершины перпендикулярно к основанию. Именно прямой угол показывает, что отрезок выбран правильно, а не просто наклонён внутри фигуры.
</a:t>
            </a:r>
            <a:endParaRPr lang="en-US" sz="933" dirty="0"/>
          </a:p>
        </p:txBody>
      </p:sp>
      <p:sp>
        <p:nvSpPr>
          <p:cNvPr id="13" name="Text 4"/>
          <p:cNvSpPr txBox="1"/>
          <p:nvPr/>
        </p:nvSpPr>
        <p:spPr>
          <a:xfrm>
            <a:off x="635000" y="367447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или вне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остроугольном треугольнике высота обычно лежит внутри, в прямоугольном совпадает с катетом, а в тупоугольном может уходить на продолжение стороны.
</a:t>
            </a:r>
            <a:endParaRPr lang="en-US" sz="974" dirty="0"/>
          </a:p>
        </p:txBody>
      </p:sp>
      <p:sp>
        <p:nvSpPr>
          <p:cNvPr id="14" name="Text 5"/>
          <p:cNvSpPr txBox="1"/>
          <p:nvPr/>
        </p:nvSpPr>
        <p:spPr>
          <a:xfrm>
            <a:off x="2844900" y="146862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отмечают на 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важно показать не только сам отрезок высоты, но и точку его пересечения с основанием или его продолжением. Это помогает избежать путаницы при решении задачи.
</a:t>
            </a:r>
            <a:endParaRPr lang="en-US" sz="987" dirty="0"/>
          </a:p>
        </p:txBody>
      </p:sp>
      <p:sp>
        <p:nvSpPr>
          <p:cNvPr id="15" name="Text 6"/>
          <p:cNvSpPr txBox="1"/>
          <p:nvPr/>
        </p:nvSpPr>
        <p:spPr>
          <a:xfrm>
            <a:off x="2844900" y="2571550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схему
</a:t>
            </a:r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чертеже есть знак прямого угла, значит высота построена верно. Без этого обозначения легко перепутать высоту с любой другой стороной или диагональю.
</a:t>
            </a:r>
            <a:endParaRPr lang="en-US" sz="10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нахождения площади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по формуле S = ½·a·h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одинакова для любого треугольника: сначала находят произведение, затем делят его пополам и получают площадь.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1/2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произведения основания на высоту берут именно столько, потому что треугольник составляет половину соответствующей фигуры.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 площади треугольника; школьный курс геометрии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неизменной высоте удобно сравнивать только длину основания и сразу видеть, как она влияет на результат вычислений.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S = ½·a·h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2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площадь при одинаковой высоте
</a:t>
            </a:r>
            <a:endParaRPr lang="en-US" sz="2842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основание, тем больше площадь; зависимость здесь линейная и легко проверяется по формуле.
</a:t>
            </a:r>
            <a:endParaRPr lang="en-US" sz="129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2073205"/>
            <a:ext cx="4133400" cy="13190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площади треугольника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сначала находят произведение основания и высоты, затем делят его на 2.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зависит только от пары чисел и правильного деления на 2; единицы остаются квадратными.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S = ½·a·h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7569" y="326100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7569" y="1533950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6956" y="3261000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площади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Сантиметры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длины даны в сантиметрах, площадь записывают в см². Квадрат показывает, что измеряется не отрезок, а поверхность фигуры.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Миллиметры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мелких деталей используют мм². Это важно в точных чертежах, где даже небольшое изменение размеров заметно влияет на результат.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Метры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стороны измерены в метрах, ответ получают в м². Такая запись удобна в задачах о чертежах, планах и крупных объектах.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квадрата нельзя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см, м или мм без квадрата для площади неверна. Чтобы не ошибиться, единицы длины не смешивают и сохраняют до конца вычислений.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 на клетчатой бумаге
</a:t>
            </a:r>
            <a:endParaRPr lang="en-US" sz="3015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среди клеток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основание и высота идут по линиям сетки, фигуру удобно рассматривать по клеткам. Полные и половинные клетки помогают заметить, что треугольник часто занимает половину прямоугольника с теми же размерами. Такой рисунок хорошо подходит для первой проверки формулы.
</a:t>
            </a:r>
            <a:endParaRPr lang="en-US" sz="1182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чертежу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важно выделить основание, провести высоту и аккуратно показать границы фигуры. Тогда проще увидеть, откуда берётся деление на 2, и проверить ответ без сложных вычислений. Этот способ особенно полезен при разборе учебных задач.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и упрощённая запись
</a:t>
            </a:r>
            <a:endParaRPr lang="en-US" sz="2786" dirty="0"/>
          </a:p>
        </p:txBody>
      </p:sp>
      <p:sp>
        <p:nvSpPr>
          <p:cNvPr id="11" name="Text 2"/>
          <p:cNvSpPr txBox="1"/>
          <p:nvPr/>
        </p:nvSpPr>
        <p:spPr>
          <a:xfrm>
            <a:off x="3429325" y="146807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Упрощённая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 основание взять один катет, а за высоту — другой, формула площади записывается короче: S = ½·a·b. Здесь a и b обозначают катеты треугольника.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14525" y="1468087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катетов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прямоугольного треугольника два катета образуют прямой угол, поэтому любой из них можно считать основанием, а второй — соответствующей высотой. Это удобно при вычислениях и построении чертежа.
</a:t>
            </a:r>
            <a:endParaRPr lang="en-US" sz="1157" dirty="0"/>
          </a:p>
        </p:txBody>
      </p:sp>
      <p:sp>
        <p:nvSpPr>
          <p:cNvPr id="13" name="Text 4"/>
          <p:cNvSpPr txBox="1"/>
          <p:nvPr/>
        </p:nvSpPr>
        <p:spPr>
          <a:xfrm>
            <a:off x="34293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запись часто используется в задачах 7 класса, когда дан прямоугольный треугольник с известными катетами. Она позволяет быстро находить площадь без поиска отдельной высоты на рисунке.
</a:t>
            </a:r>
            <a:endParaRPr lang="en-US" sz="1157" dirty="0"/>
          </a:p>
        </p:txBody>
      </p:sp>
      <p:sp>
        <p:nvSpPr>
          <p:cNvPr id="14" name="Text 5"/>
          <p:cNvSpPr txBox="1"/>
          <p:nvPr/>
        </p:nvSpPr>
        <p:spPr>
          <a:xfrm>
            <a:off x="6145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является частным случаем общей формулы S = ½·a·h. В прямоугольном треугольнике высота уже есть среди сторон, поэтому дополнительных построений обычно не требуется.
</a:t>
            </a:r>
            <a:endParaRPr lang="en-US" sz="11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фиксированном основании изменение площади определяется только высотой, поэтому удобнее сравнивать именно её влияние на результат.
</a:t>
            </a:r>
            <a:endParaRPr lang="en-US" sz="1117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Рассчитано по формуле S = ½·a·h для a = 12 см.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площадь зависит от высоты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лежат на прямой: площадь растёт линейно, а значит, при увеличении высоты вдвое площадь тоже удваивается.
</a:t>
            </a:r>
            <a:endParaRPr lang="en-US" sz="129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высоту на чертеже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Строят перпендикуляр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противоположную вершину проводят отрезок, который образует прямой угол с выбранным основанием. Именно этот отрезок и является высотой треугольника.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Отмечают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ставят значок прямого угла и, если нужно, показывают точку пересечения с основанием или его продолжением. Это помогает правильно измерить длину высоты.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Выбирают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отмечают сторону, к которой будет проведена высота. Основание можно выбрать по-разному, но от этого зависит, куда нужно опускать перпендикуляр.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7239" y="1648750"/>
            <a:ext cx="3181721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распространённых ошибок и правильных действий помогает быстро проверить решение и избежать неверного ответа.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ошибки связаны с невнимательностью к высоте, формуле и единицам измерения. Проверка этих трёх пунктов заметно повышает точность решения.
</a:t>
            </a:r>
            <a:endParaRPr lang="en-US" sz="1104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нахождения площади треугольника, курс геометрии 7 класса.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нахождении площади
</a:t>
            </a:r>
            <a:endParaRPr lang="en-US" sz="3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задачу на площадь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вычислении площади по известным данным и чертежу.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19" y="14194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375" y="14194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площади треугольника с другими фигурами
</a:t>
            </a:r>
            <a:endParaRPr lang="en-US" sz="2786" dirty="0"/>
          </a:p>
        </p:txBody>
      </p:sp>
      <p:sp>
        <p:nvSpPr>
          <p:cNvPr id="10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963150" y="1926900"/>
            <a:ext cx="3349200" cy="9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прямоугольник разрезать по диагонали, получатся два равных треугольника. Каждый из них занимает половину площади прямоугольника с теми же измерениями.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24350" y="1926925"/>
            <a:ext cx="3349200" cy="9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параллелограмма можно выделить треугольник с тем же основанием и высотой. Поэтому площадь такого треугольника равна половине площади соответствующего параллелограмма.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963200" y="3176275"/>
            <a:ext cx="7820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принцип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963200" y="3792325"/>
            <a:ext cx="7803000" cy="9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фигурами помогает лучше понимать формулу площади треугольника. Она показывает, что одна и та же высота может использоваться в разных геометрических задачах.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полезны в учебных задачах: одни помогают считать, другие — проверять правильность чертежа и понимание связи между фигурами.
</a:t>
            </a:r>
            <a:endParaRPr lang="en-US" sz="1097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способов решения задач по теме «Площадь треугольника», 7 класс.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2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нахождения площади треугольника
</a:t>
            </a:r>
            <a:endParaRPr lang="en-US" sz="2972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остаётся формульный способ: он универсален и точен. Остальные приёмы служат вспомогательной проверкой и поддерживают геометрическую интуицию.
</a:t>
            </a:r>
            <a:endParaRPr lang="en-US" sz="104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площадь треугольника в жизни
</a:t>
            </a:r>
            <a:endParaRPr lang="en-US" sz="3058" dirty="0"/>
          </a:p>
        </p:txBody>
      </p:sp>
      <p:sp>
        <p:nvSpPr>
          <p:cNvPr id="11" name="Text 2"/>
          <p:cNvSpPr txBox="1"/>
          <p:nvPr/>
        </p:nvSpPr>
        <p:spPr>
          <a:xfrm>
            <a:off x="48957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 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чертежами площадь треугольных деталей помогает заранее оценить расход материала. Это важно, когда форма элемента должна точно совпадать с проектом.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957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Крыши и скаты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строительных задачах треугольная площадь встречается у скатов крыш и отдельных частей кровли. Точные измерения основания и высоты помогают правильно рассчитать размеры поверхности.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71182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 и дизайн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декоративных элементах треугольники используют для узоров, вставок и композиций. Геометрическая формула помогает не только считать площадь, но и сравнивать разные варианты оформления.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71182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Флажки и паруса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Треугольные флажки, паруса и похожие объекты часто имеют заметную наклонную форму. Чтобы узнать их площадь, нужно выделить основание и соответствующую высоту.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перед самостоятельной работой
</a:t>
            </a:r>
            <a:endParaRPr lang="en-US" sz="2786" dirty="0"/>
          </a:p>
        </p:txBody>
      </p:sp>
      <p:sp>
        <p:nvSpPr>
          <p:cNvPr id="9" name="Text 2"/>
          <p:cNvSpPr txBox="1"/>
          <p:nvPr/>
        </p:nvSpPr>
        <p:spPr>
          <a:xfrm>
            <a:off x="695175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можно взять любую сторону треугольника, но высота обязательно должна быть проведена именно к ней. Без этой пары измерений площадь определить нельзя.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2729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Пользуйся одной формулой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любых треугольников используется одна запись: S = ½·a·h. Меняется только выбранное основание и соответствующая ему высота, а не сама формула.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590208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 за единицами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длины даны в сантиметрах, ответ записывают в см². При метрах или миллиметрах единицы тоже должны быть квадратными, иначе запись будет неверной.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7815" y="2099401"/>
            <a:ext cx="1862658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чертёж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стоит ещё раз посмотреть на перпендикуляр, выбранное основание и запись чисел. Такая проверка помогает заметить большинство ошибок до сдачи работы.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47571" y="-4475"/>
            <a:ext cx="469645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6990" y="639971"/>
            <a:ext cx="3285000" cy="3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 — просто и точно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 теме — уметь видеть основание, строить высоту и применять формулу S = ½·a·h без ошибок. Эти навыки делают решение задач уверенным и понятным.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2026-05-29T02:53:09Z</dcterms:created>
  <dcterms:modified xsi:type="dcterms:W3CDTF">2026-05-29T02:53:09Z</dcterms:modified>
</cp:coreProperties>
</file>