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Успенский. «Если был бы я девчонкой»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стихотворение о фантазии, юморе и необычном взгляде на себя.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и его весёлые герои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— любимый детский писатель, который умел говорить с детьми просто и с юмором. Его герои всегда живые, узнаваемые и очень близкие младшим школьникам.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героя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представляет, что было бы, если бы он стал девчонкой. Это не волшебное превращение, а весёлая игра воображения, где каждое новое предположение рождает следующую шутливую мысль.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 по-новому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думает о привычных делах, школьных занятиях, играх и общении с детьми. Всё знакомое вдруг выглядит иначе, потому что на него смотрят с неожиданной стороны.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цепочка мыслей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так, будто одна фантазия подталкивает другую. Благодаря этому текст движется легко и быстро, а читатель с интересом ждёт, что герой придумает дальше.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взгляд на себя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произведения — улыбка и доброжелательное отношение к самому себе. Герой не боится выглядеть смешно и поэтому кажется особенно живым, открытым и понятным ребёнку.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героя-фантазёра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от первого лица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так, будто герой сам рассказывает о своих мыслях. Поэтому читатель легко слышит детскую интонацию и верит его смелым, но очень добрым фантазиям.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 с любопытством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чувствуется интерес ко всему вокруг. Он замечает, как устроены детские дела, и пробует представить себя в другой роли, чтобы взглянуть на мир по-новому.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боится мечтать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свободно придумывает самые неожиданные варианты своей жизни. Он не спорит и не важничает, а словно играет с собственной фантазией и радуется каждому новому повороту мысли.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 и шутник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соединяет фантазию, доброту и лёгкий юмор. Перед нами мальчик, который умеет удивляться и превращать обычный день в смешную и увлекательную игру.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идея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возникает уже из самой мысли героя: он представляет себя девчонкой. Такая неожиданность сразу вызывает улыбку и задаёт всему стихотворению озорное настроение.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Обыденное становится забавным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детские дела выглядят по-новому, когда на них смотрят через фантазию. Из-за этого простые ситуации кажутся особенно смешными и запоминающимися.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живо, как весёлый разговор. Короткие фразы, ритм и шутливый тон помогают юмору звучать естественно и понятно для младших школьников.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насмешка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никто не обижается и не высмеивается. Юмор у Успенского мягкий и дружелюбный, поэтому стихотворение вызывает не только смех, но и тёплую улыбку.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фантазии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герой задаёт необычную мысль, и читатель сразу понимает: впереди будет игра воображения.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финальный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рифмы и повторяющееся движение мысли делают стихотворение похожим на весёлую песенку, которую легко читать вслух и запоминать.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шутки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строфа добавляет новый смешной поворот. Текст не стоит на месте и всё время поддерживает интерес.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текст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мелочи
</a:t>
            </a:r>
            <a:pPr algn="l" indent="0" marL="0">
              <a:lnSpc>
                <a:spcPct val="90000"/>
              </a:lnSpc>
              <a:buNone/>
            </a:pPr>
            <a:r>
              <a:rPr lang="en-US" sz="41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смотрит на всё, что знакомо каждому ребёнку: парты, тетради, карандаши, уроки и переменки. Из этих деталей складывается живая картина школьного дня. Даже обычные вещи в его воображении становятся частью смешной истории.
</a:t>
            </a:r>
            <a:endParaRPr lang="en-US" sz="997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разговоры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замечает, как дети играют, спорят, смеются и помогают друг другу. В этих маленьких сценах чувствуется настоящий детский мир, где рядом живут шалость, дружба и забота. Такой взгляд делает стихотворение очень тёплым.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с улыбкой
</a:t>
            </a:r>
            <a:pPr algn="l" indent="0" marL="0">
              <a:lnSpc>
                <a:spcPct val="90000"/>
              </a:lnSpc>
              <a:buNone/>
            </a:pPr>
            <a:r>
              <a:rPr lang="en-US" sz="44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скучного перечисления дел. Обычный день показан так, будто в нём скрыта маленькая тайна и повод для улыбки. Читатель легко узнаёт себя и свои будни в этих простых, но ярких наблюдениях.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герой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28529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воображения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превращается по-настоящему, а только фантазирует. Именно поэтому стихотворение звучит легко и свободно, как весёлая игра мысли.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вместо серьёзности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здесь не грустная и не важная, а шутливая. Она помогает смотреть на себя без напряжения и с добрым смехом.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показывает, что человек может представить себя в другой роли. Это помогает лучше понять и себя, и других людей вокруг.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фантазии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строгих правил: мысль героя легко меняет направление. Такая свобода делает детскую фантазию особенно яркой и живой.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мечты и перевоплощения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раскрывает автор
</a:t>
            </a:r>
            <a:endParaRPr lang="en-US" sz="2684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примерить на себя необычную роль и посмотреть на мир иначе. Это показывает, что ему интересно всё новое, а мысли у него живые и подвижные.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говорит о себе или других с грубостью. Наоборот, в его словах чувствуется мягкость, поэтому даже шутка звучит по-доброму и без обиды.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юмора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умеет смеяться над неожиданными мыслями и не боится выглядеть смешным. Благодаря этому стихотворение кажется лёгким, светлым и очень человечным.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подробности детской жизни и умеет превращать их в интересные образы. Это делает его похожим на внимательного школьника, который видит больше, чем кажется сначала.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повседневная жизнь
</a:t>
            </a:r>
            <a:endParaRPr lang="en-US" sz="2804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как часть истории
</a:t>
            </a:r>
            <a:pPr algn="ctr" indent="0" marL="0">
              <a:lnSpc>
                <a:spcPct val="90000"/>
              </a:lnSpc>
              <a:buNone/>
            </a:pPr>
            <a:r>
              <a:rPr lang="en-US" sz="37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школьные предметы и обстановка становятся важной частью игры воображения. Письменные принадлежности, тетради и парта не просто стоят на месте — они помогают почувствовать знакомый мир ребёнка. Из таких мелочей рождается смешное и живое настроение.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с фантазией
</a:t>
            </a:r>
            <a:pPr algn="ctr" indent="0" marL="0">
              <a:lnSpc>
                <a:spcPct val="90000"/>
              </a:lnSpc>
              <a:buNone/>
            </a:pPr>
            <a:r>
              <a:rPr lang="en-US" sz="37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 у Успенского не выглядят скучными. Когда герой смотрит на уроки, перемены и домашние привычки по-своему, даже самый обычный день начинает казаться маленьким приключением. Это делает текст особенно близким школьникам.
</a:t>
            </a:r>
            <a:endParaRPr lang="en-US" sz="909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мир без назидания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читает нравоучений и не говорит свысока. Он показывает школьную жизнь так, как её видит ребёнок: с интересом, улыбкой и свободой мысли. Поэтому стихотворение легко воспринимается и запоминается.
</a:t>
            </a:r>
            <a:endParaRPr lang="en-US" sz="10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грусти и злости: всё держится на улыбке, озорстве и добром удивлении.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Э. Успенского «Если был бы я девчонкой».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смелая фантазия превращает обычные детские дела в смешную игру.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текст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текст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Фантазировать смело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воображение помогает по-новому взглянуть на себя и на привычные дела. Из простой мечты рождается весёлая игра мысли, а значит, фантазировать не только можно, но и интересно.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с улыбкой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сердится и не спорит, а шутит и придумывает добрые варианты. Так ребёнок учится замечать смешное в обычной жизни и сохранять лёгкое настроение даже в самых простых ситуациях.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других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слышно внимательное отношение к людям и их особенностям. Стихотворение ненавязчиво напоминает: у каждого свой характер, привычки и роли, и это делает общение живым и интересным.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поэзию внимательно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ритм и повтор учат замечать не только смысл, но и звучание стихов. Ребёнок видит, как в небольшой форме могут соединяться шутка, мысль и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мечта, которую хочется продолжить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цепляет необычной мыслью: а что, если представить себя совсем другим? Дети легко включаются в такую игру и сами начинают додумывать, что было бы дальше. Поэтому чтение превращается в маленькое приключение воображения.
</a:t>
            </a:r>
            <a:endParaRPr lang="en-US" sz="893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почти как сверстник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нет взрослой важности или сложных объяснений. Он рассуждает просто, живо и немного озорно, а это очень похоже на детский разговор. Читателю легко узнать знакомую интонацию и улыбнуться вместе с героем.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картинка в голове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перед глазами возникают школьные и домашние детали, знакомые каждому ребёнку. Из них складывается яркий образ: мальчик мечтает, улыбается и будто смотрит в свою собственную смешную фантазию.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увлекает детей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65588"/>
            <a:ext cx="694515" cy="5556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18169"/>
            <a:ext cx="731757" cy="650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естественно, как живая детская речь. Из-за этого герой кажется рядом с читателем и рассказывает свою историю без лишней торжественности.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легко читаются вслух и запоминаются на слух. Ритм помогает удерживать внимание и делает стихотворение похожим на весёлую песенку.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подхваты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создают ощущение игры и помогают лучше услышать шутку. Ребёнку проще следить за мыслью и пересказывать текст своими словами.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без скуки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пишет ясно и понятно, но его простота не кажется бедной. В коротких фразах есть характер, настроение и лёгкий юмор, который делает стих живым.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 Успенского особенным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 Успенского особенным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живой герой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многие персонажи Успенского, он говорит от первого лица, думает сам и не боится выглядеть смешным. В нём чувствуется самостоятельность и детская смелость.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игра воображения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шутит, а пробует представить себя иначе. Это роднит стихотворение с другими произведениями автора, где фантазия помогает взглянуть на мир по-новому.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добрый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часто показывает детей и взрослых через смешные, но узнаваемые ситуации. Поэтому и здесь шутка не пустая: за ней стоит наблюдательность, доброта и интерес к человеку.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стихотворение связано с героями Успенского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это стихотворение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спокойно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лучше читать мечтательно и немного удивлённо, чтобы сразу передать саму идею фантазии. Так слушатель почувствует, что начинается игра воображения, а не обычный рассказ.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паузы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остановки помогают услышать ритм и заметить, как одна мысль переходит в другую. Паузы делают текст выразительнее и дают время улыбнуться неожиданному повороту.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лёгкую улыбку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смешных местах важно читать живо, но без преувеличения. Тогда шутка звучит естественно, а герой воспринимается не как шутник ради смеха, а как добрый ребёнок.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Подчеркните интонацию героя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так, будто ребёнок сам делится своей фантазией с друзьями. Тогда стихотворение звучит доверительно, ярко и очень по-детски, а смысл запоминается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образы важно заметить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в тексте слышно желание придумать необычную роль для себя. Это слово задаёт настроение всего стихотворения и помогает понять, что перед нами игра мысли, а не серьёзный спор.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мир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игры, разговоры и привычные дела создают узнаваемую картину жизни ребёнка. Именно в этих простых деталях рождается тепло, юмор и ощущение близости к читателю.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строится на том, что обычная ситуация вдруг видится с другой стороны. Благодаря этому стихотворение удерживает внимание и вызывает улыбку почти в каждой строфе.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шуткой не исчезают уважение и симпатия к людям. Образы остаются светлыми, поэтому стихотворение воспринимается легко и не кажется обидным или колким.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держится на одной яркой фантазии, поэтому легко запоминается и вызывает улыбку у младших школьников.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Э. Успенского «Если был бы я девчонкой».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история о мечте раскрывает добрый юмор и силу детского воображения.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становится необычным
</a:t>
            </a:r>
            <a:pPr algn="ctr" indent="0" marL="0">
              <a:lnSpc>
                <a:spcPct val="90000"/>
              </a:lnSpc>
              <a:buNone/>
            </a:pPr>
            <a:r>
              <a:rPr lang="en-US" sz="41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стихотворения кажется, что даже простые школьные дела можно увидеть по-новому. Ребёнок с книгой начинает смотреть на свой день как на маленькое приключение, в котором есть место улыбке, фантазии и неожиданной мысли.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думать и придумывать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подталкивает не просто смеяться, а самому фантазировать. Читатель словно поднимает взгляд от страницы и начинает строить свои смешные варианты, как будто в голове появляется облако мыслей.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светлое чувство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не остаётся ни тревоги, ни серьёзности — только тёплое настроение. Именно поэтому хочется ещё раз вернуться к стихам Успенского, чтобы снова услышать добрый голос героя и его улыбку.
</a:t>
            </a:r>
            <a:endParaRPr lang="en-US" sz="10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мысль, которая запоминается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показывает: воображение делает мир ярче, а добрый юмор помогает смотреть на себя и других без строгости. Именно поэтому стихотворение легко читать, обсуждать и запоминать.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2026-05-27T14:01:48Z</dcterms:created>
  <dcterms:modified xsi:type="dcterms:W3CDTF">2026-05-27T14:01:48Z</dcterms:modified>
</cp:coreProperties>
</file>