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XX–XXI веков: смена направлений, форм и способов чтения.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XX века: «измы» и тексты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как литературный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революции, массовые города и новые медиа изменили опыт человека и язык литературы. Писатели все чаще выбирают фрагмент, внутренний монолог и эксперименты с формой, чтобы точнее показать тревогу, разрыв и неустойчивость мира.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после 1900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не сменяют друг друга строго по очереди: они накладываются, спорят и сосуществуют.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прямую смену эпох, а одновременное развитие нескольких эстетик.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литературно-исторической периодизации по XX–XXI векам; учебная хронология
</a:t>
            </a:r>
            <a:endParaRPr lang="en-US" sz="6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переносит центр внимания внутрь личности: важнее не событие, а то, как оно переживается сознанием. Отсюда поток сознания, внутренний монолог и фрагментарная композиция.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разрыв с привычной литературой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модернистского текста характерны символика, ассоциативные переходы и ощущение распада привычной картины мира. Писатели ищут новый язык, способный передать сложность психики и одиночество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Джойс, Вулф, Пруст и Кафка по-разному показывают кризис целостного «я». Их проза требует от читателя внимательного чтения скрытых связей и смысловых оттенков.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00" y="1662462"/>
            <a:ext cx="6006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38812"/>
            <a:ext cx="673200" cy="59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эксперимент с формой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сознательно отказывается от привычного сюжета, плавного синтаксиса и правдоподобной картины мира. Художественный эффект строится на резком нарушении ожиданий читателя.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и игра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Футуризм, дадаизм и сюрреализм используют монтаж, звуковые повторы, визуальное расположение строк и провокацию. Текст становится не только содержанием, но и зрительным, слуховым событием.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Маяковского, Хлебникова и в ОБЭРИУ особенно заметны языковой эксперимент и отказ от бытовой правдоподобности. Слово здесь не описывает мир, а заново собирает его.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«измы» и их признаки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направлений помогает увидеть, как менялись задачи литературы и ее язык.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XX–XXI веков развивается через спор между традицией и обновлением формы.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литературных направлений XX–XXI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ускоряет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XX–XXI веков город изображается как пространство скорости, шума и массового движения. Улицы, трамваи, метро и витрины создают ощущение жизни, где все постоянно меняется.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нового опыта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меняет образ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часто противопоставлен дому как символу устойчивости и защиты. Урбанистические мотивы у Блока, Маяковского, Пастернака и Бродского показывают человека, которому трудно сохранить внутреннюю опору.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нередко соединяются в одном произведении, особенно когда личная история героя связана с историческим кризисом.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темы, где частная судьба напрямую зависит от войны, власти и поиска собственного места.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литературы XX–XXI веков по учебной периодизации
</a:t>
            </a:r>
            <a:endParaRPr lang="en-US" sz="7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мировых войн литература обращается к опыту окопов, Холокоста, лагерей и репрессий. Важными становятся свидетельство, точность детали и отказ от героизации насилия.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войны и литература памяти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Фрагментарная форма передает разрушенность памяти и невозможность рассказать о катастрофе «ровным» языком. Поэтому текст часто строится как цепь эпизодов, свидетельств и обрывков воспоминаний.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Ремарк, Примо Леви, Шаламов и Гроссман показывают, как историческое насилие ломает личность. Их книги формируют не только сюжет, но и нравственный вопрос о цене человеческой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форма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цельного сюжета к гибридным и открытым формам письма.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40746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как игра с текстом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и отсылка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текст строится как сеть намёков на другие книги, мифы и стили. Смысл рождается не из одной истории, а из столкновения множества чужих голосов.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вместо прямого утверждения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пользуются пародией, пастишем и ненадёжным рассказчиком, чтобы показать условность любой «единственной» истины. Серьёзное и комическое здесь постоянно меняются местами.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мозаика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литература, массовая культура и философские идеи свободно смешиваются в одном произведении. Такой текст требует от читателя внимания, памяти и умения собирать целое из фрагментов.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больше не задаёт единственный правильный смысл: текст становится открытым пространством, где значение складывается из намёков, цитат, жанровых смещений и скрытых ассоциаций.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автора и читателя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важность приобретают многозначность, открытый финал и фрагментарность: произведение не закрывает вопрос, а провоцирует разные, иногда спорящие друг с другом прочтения.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перестаёт быть пассивным наблюдателем и превращается в соавтора интерпретации, потому что должен распознавать отсылки, сопоставлять детали и достраивать недосказанное.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меняется сама модель чтения: смысл создаётся не «внутри» одного текста, а в диалоге между произведением, культурной памятью и опытом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постколониальная литература возвращает голос тем, кого долго не слышали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колонии и право на собственный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Постколониальные тексты часто начинаются с конфликта: чья история считается официальной, а чья — вытесненной. Писатели возвращают в литературу опыт подчинения, сопротивления и культурной утраты, превращая личную судьбу в разговор о коллективной памяти.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поле борьбы и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авторов важен сам выбор языка: писать на языке бывшей метрополии или на родном языке, который был ослаблен колониальной системой. Этот выбор становится не техническим, а политическим и культурным жестом.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между мирами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постколониальной прозы часто живут на границе культур, религий и традиций. Их биографии показывают, как миграция и смешение идентичностей меняют взгляд на дом, родину и право говорить от собственного имени.
</a:t>
            </a:r>
            <a:endParaRPr lang="en-US" sz="10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литературы по эпохам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отражают доминирующие смысловые центры каждой эпохи и показывают, как литература откликается на историческое давление и смену культурной оптики.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 уходит от реальности, а по-разному её осмысляет: от внутреннего кризиса до медиа, миграции и экологической тревоги.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литературных направлений XX–XXI веков на основе школьного обзора темы
</a:t>
            </a:r>
            <a:endParaRPr lang="en-US" sz="6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17149"/>
            <a:ext cx="432900" cy="38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01904"/>
            <a:ext cx="432900" cy="43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53992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после 1991 года: что изменилось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запрещённых имён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в литературное поле вернулись авторы и тексты, ранее исключённые из официального канона. Это расширило представление о русской прозе и поэзии XX века.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жанра и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писатели активнее соединяют роман, эссе, хронику, сатиру и философское размышление. Жёсткие границы жанров ослабли, а эксперимент стал привычной частью литературной практики.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советского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прошлом всё чаще избегают прямой идеализации или однозначного осуждения. Авторы исследуют память, частную биографию и то, как историческая эпоха влияет на повседневную жизнь.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массовой 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заметны отсылки к рекламе, кино, новостям и интернет-среде. Благодаря этому современная русская литература говорит с читателем на языке его времени, не теряя сложность.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крупные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Сорокин, Виктор Пелевин, Людмила Улицкая, Дмитрий Быков и Евгений Водолазкин представляют разные стратегии письма, но вместе формируют заметный образ литературы постсоветской эпохи.
</a:t>
            </a:r>
            <a:endParaRPr lang="en-US" sz="10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 постмодернизм: сравнение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два направления по-разному отвечают на кризис традиции и на вопрос о том, можно ли ещё говорить о цельном смысле.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ломают старую норму, но модернизм ищет глубину, а постмодернизм подчёркивает, что единственный смысл больше не гарантирован.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признаков модернизма и постмодернизма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Гипертекст изменил сам принцип чтения: теперь текст может вести по ссылкам, ветвиться и обновляться, а смысл складывается не по одной прямой, а через переходы между фрагментами.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 и новые форматы текста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Фанфики, веб-романы, чат-формы и короткая серийная проза делают литературу более быстрой и гибкой. Публикация часто происходит частями, в постоянном контакте с аудиторией.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платформы влияют на то, как текст распространяется и замечается. Алгоритмы рекомендаций способны усилить одни сюжеты и почти скрыть другие, меняя литературную видимость.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делает текст визуальнее и многоканальнее: в него входят изображения, ссылки, комментарии и обновления. Чтение становится навигацией по сети смыслов, а не только последовательностью страниц.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«измы»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произведения: от исторического контекста к признакам направления.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направлений помогают увидеть, как меняется художественное мышление эпохи.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деление по стилям: каждый «изм» показывает, как литература отвечает на кризисы, войны, цензуру и новые формы культуры.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литературных направлений XX–XXI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карта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XX века литература стала пространством соперничающих эстетик: в ней соседствуют поиск смысла, ирония, память, эксперимент и цифровая гибкость. Именно поэтому она так точно отражает изменения эпохи.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2026-05-20T02:16:44Z</dcterms:created>
  <dcterms:modified xsi:type="dcterms:W3CDTF">2026-05-20T02:16:44Z</dcterms:modified>
</cp:coreProperties>
</file>