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Крылов. Басня «Демьянова уха»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Навязчивое угощение, которое портит доброе намерение.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легко читаются благодаря живому языку и узнаваемым жизненным ситуациям. «Демьянова уха» показывает, как обычный деревенский эпизод помогает понять важный нравственный урок о мере и такте.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Крылова: бытовой сюжет и нравственный смысл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51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131" y="2938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01792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Демьян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Демьян — гостеприимный хозяин, который искренне хочет порадовать соседа, но слишком усердствует. Его настойчивость превращает доброе угощение в испытание для гостя.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020775" y="2999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 приходит в дом как вежливый и доброжелательный гость. Сначала он благодарно принимает угощение, но затем устает от чрезмерного внимания и теряет терпение.
</a:t>
            </a:r>
            <a:endParaRPr lang="en-US" sz="1431" dirty="0"/>
          </a:p>
        </p:txBody>
      </p:sp>
      <p:sp>
        <p:nvSpPr>
          <p:cNvPr id="11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Демьян и Фока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по порядку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 гости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 приходит к Демьяну как желанный гость и ожидает обычной доброй встречи.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угощение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ставит уху на стол и начинает угощать гостя, стараясь проявить заботу.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настойчивость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Демьян снова и снова предлагает еду, не замечая, что Фока уже сыт и утомлён.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гостя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 раздражается, прекращает визит и уходит, а встреча заканчивается неловкостью.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домашний быт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сюжета — обычный деревенский стол, хозяин и гость. Такая сцена сразу кажется понятной: она близка повседневной жизни и не требует сложных объяснений.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важна эта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 в басне — не просто блюдо, а часть привычного гостеприимства. На фоне простой трапезы особенно заметно, что даже доброе угощение должно быть уместным и умеренным.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трапеза в басне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басни превратилось в устойчивое выражение. Так называют слишком настойчивое угощение, помощь или заботу, которые начинают утомлять и перестают быть приятными.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 связан не с самой ушей и не с едой вообще. Главное здесь — чрезмерность, когда человек старается угодить, но не замечает усталости другого.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для ситуаций, где доброе намерение становится давлением. Это может быть навязчивый совет, лишнее угощение или повторяющиеся просьбы, от которых трудно отказаться.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понятно без длинных объяснений, потому что образ сразу передает мысль. Именно поэтому «Демьянова уха» живёт в русском языке до сих пор.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уха стала «Демьяновой»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«Демьянова уха»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Фоки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 меняется не сразу: сначала он ведёт себя вежливо и спокойно, а затем всё сильнее устает от повторов.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одно и то же действие может перейти от приятного к неприятному, если не чувствовать меру.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важнее усердия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ценится тогда, когда оно не переходит границу. Если человек не умеет остановиться, его старание начинает утомлять и раздражать того, кому он хочет помочь.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напоминает, что вежливость — это не только предложить помощь, но и услышать ответ другого человека. Уважение к его желанию делает доброту настоящей.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без назойливости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осуждает не гостеприимство, а чрезмерность. Щедрость остается хорошим качеством только тогда, когда она не превращается в давление и не мешает человеку.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292612"/>
            <a:ext cx="4063200" cy="1045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поведение героев и увидим, почему их встреча закончилась неловко.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начинают с правильного поведения, но Демьян не чувствует границы, а Фока теряет терпение. Конфликт рождается из неумения вовремя остановиться.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«Демьянова уха»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героев: что в них правильно и что нет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использует короткие, ясные фразы и разговорную речь, поэтому сцена звучит естественно и легко воспринимается даже младшими школьниками.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угощения и настойчивые реплики создают комический эффект. Читатель сразу видит, как доброжелательность превращается в назойливость.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запоминается потому, что в ней много живых деталей и точных наблюдений за поведением людей в обычной ситуации.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почему текст легко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широко Крылов повлиял на русскую литературу и язык.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басен написал Иван Андреевич Крылов, и многие из них стали частью живой русской речи.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Крылов. Биографические сведения; литературоведческие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конфликт из гостеприимства превращается в ссору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И. А. Крылова «Демьянова уха».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запоминается сразу, потому что в нём есть яркий бытовой образ: одна навязчивая тарелка ухи становится символом чрезмерного старания и отсутствия такта.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точно называет знакомую ситуацию, когда помощь, угощение или советы повторяются слишком часто и начинают тяготить вместо того, чтобы радовать.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Крылатым выражение стало потому, что смысл понятен без долгих объяснений, а сама фраза коротко и образно оценивает неуместную настойчивость.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выражение стало крылатым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хочет накормить внука ещё одной порцией и не замечает, что он уже наелся. Сначала это выглядит по-доброму, но потом превращается в утомительное давление. Такая сцена легко узнаётся и дома, и на празднике.
</a:t>
            </a:r>
            <a:endParaRPr lang="en-US" sz="90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забота становится лишней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 родитель объясняет одно и то же несколько раз, хотя ребёнок уже понял. Полезное замечание теряет смысл, если его не слушают и повторяют без остановки. В итоге у собеседника появляется не благодарность, а усталость.
</a:t>
            </a:r>
            <a:endParaRPr lang="en-US" sz="83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который повторяют слишком долго
</a:t>
            </a:r>
            <a:endParaRPr lang="en-US" sz="1101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настойчиво предлагает попробовать блюдо, взять подарок или послушать совет, хотя человек вежливо отказывается. Через некоторое время доброе намерение начинает мешать общению. Именно так обычная вежливость превращается в неудобную сцену.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Навязчивое внимание в компании
</a:t>
            </a:r>
            <a:endParaRPr lang="en-US" sz="134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ситуации, похожие на «Демьянову уху»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басни И. А. Крылова «Демьянова уха»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навязчивого поведения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эти признаки нарастают постепенно: сначала угощение кажется любезностью, а затем становится тяжёлым и неуместным.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одно и то же действие, тем сильнее оно вызывает усталость и сопротивление.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замечать, когда другому человеку уже не хочется продолжать разговор, угощение или совет. Вежливость начинается с умения увидеть его реакцию.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помогать нужно не только с добрым намерением, но и с тактом. Если не учитывать просьбу остановиться, забота превращается в давление.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вывод полезен в школьной жизни: в общении с одноклассниками, родителями и учителями важно уважать границы другого человека и не быть навязчивым.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басня шестиклассника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речи употребляется выражение из басни.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используется как короткое образное название чрезмерной заботы или помощи, которая перестаёт быть приятной.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басне И. А. Крылова «Демьянова уха»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значение: «Демьянова уха»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всего и происходит такая ситуация: родственник старается угодить, но слишком настойчиво предлагает еду, советы или помощь, не замечая усталости другого.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бывает, что одни и те же замечания повторяются слишком долго. Тогда полезное объяснение начинает раздражать, хотя изначально было сказано с добрым намерением.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друзей навязчивость заметна сразу: человек не слышит отказ и продолжает настаивать. Басня помогает понять, почему в общении важна мера.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из басни удобно для повседневного разговора, потому что сразу передаёт смысл чрезмерности и понятно без длинных пояснений.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остаётся понятной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«Демьянова уха» показывает, что доброе намерение само по себе ещё не делает поступок правильным. Важны уместность, чувство меры и внимание к реакции другого человека.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высмеивает не щедрость, а навязчивость, из-за которой гостеприимство превращается в тяжёлую обязанность. Слишком большое старание может испортить даже дружескую встречу.
</a:t>
            </a:r>
            <a:endParaRPr lang="en-US" sz="1267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 и Демьян по-разному ведут себя в одной ситуации, и именно это делает басню поучительной. Один терпит слишком долго, другой не умеет остановиться вовремя.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«Демьянова уха» прочно вошло в русский язык. Оно напоминает, что уважение и такт ценнее чрезмерного усердия.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басне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«Демьянова уха» остаётся понятной и сегодня, потому что напоминает простую истину: забота ценна только тогда, когда она не утомляет другого человека и не нарушает его границы.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Басня, которая учит чувствовать меру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2026-05-18T18:54:13Z</dcterms:created>
  <dcterms:modified xsi:type="dcterms:W3CDTF">2026-05-18T18:54:13Z</dcterms:modified>
</cp:coreProperties>
</file>