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теория Ч. Дарвина: происхождение видов и механизмы эволюции
</a:t>
            </a:r>
            <a:endParaRPr lang="en-US" sz="2071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наследственность, отбор и среда формируют разнообразие живой природы.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XIX век изменил взгляд на жизнь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XIX века накопились факты, которые не объясняла неизменность видов. Геология, биогеография и селекция подготовили почву для идеи о постепенном изменении организмов под действием природных причин.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Америка: следы прошлого в породах и скелетах
</a:t>
            </a:r>
            <a:endParaRPr lang="en-US" sz="1075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плавания на «Бигле» Дарвин изучал ископаемые остатки и живую природу Южной Америки. Он заметил, что вымершие и современные формы нередко связаны между собой, а распределение организмов подчиняется географическим условиям и истории континента.
</a:t>
            </a:r>
            <a:endParaRPr lang="en-US" sz="1001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Галапагосы: близкие виды, разные решения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сильное впечатление произвели Галапагосские острова. Там близкие по происхождению организмы различались клювами, пищевыми предпочтениями и образом жизни. Эти наблюдения показали, что сходные виды могут расходиться, если живут в разных условиях.
</a:t>
            </a:r>
            <a:endParaRPr lang="en-US" sz="945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наблюдения вместо абстрактной схемы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дала Дарвину не одну яркую деталь, а целую систему фактов. Он сопоставил данные о животных, растениях, островах и ископаемых, чтобы увидеть общую закономерность: разнообразие видов возникает не мгновенно, а в результате длительных изменений.
</a:t>
            </a:r>
            <a:endParaRPr lang="en-US" sz="1031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Экспедиция, которая изменила биологию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наблюдений к научной гипотезе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67310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обратил внимание на работу селекционеров, которые закрепляют нужные признаки у пород и сортов. Этот опыт показал, что отбор способен заметно менять наследственные свойства за сравнительно короткое время.
</a:t>
            </a:r>
            <a:endParaRPr lang="en-US" sz="950" dirty="0"/>
          </a:p>
        </p:txBody>
      </p:sp>
      <p:sp>
        <p:nvSpPr>
          <p:cNvPr id="13" name="Text 3"/>
          <p:cNvSpPr txBox="1"/>
          <p:nvPr/>
        </p:nvSpPr>
        <p:spPr>
          <a:xfrm>
            <a:off x="2782528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внутри вида
</a:t>
            </a:r>
            <a:pPr algn="l" indent="0" marL="0">
              <a:lnSpc>
                <a:spcPct val="100000"/>
              </a:lnSpc>
              <a:buNone/>
            </a:pPr>
            <a:r>
              <a:rPr lang="en-US" sz="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особи одного вида отличаются друг от друга по строению, поведению и устойчивости к условиям среды. Часть этих различий наследуется и становится материалом, на котором может действовать отбор.
</a:t>
            </a:r>
            <a:endParaRPr lang="en-US" sz="943" dirty="0"/>
          </a:p>
        </p:txBody>
      </p:sp>
      <p:sp>
        <p:nvSpPr>
          <p:cNvPr id="14" name="Text 4"/>
          <p:cNvSpPr txBox="1"/>
          <p:nvPr/>
        </p:nvSpPr>
        <p:spPr>
          <a:xfrm>
            <a:off x="4899576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не создает признаки заранее, но определяет, какие из них окажутся полезными. Именно поэтому Дарвин связал выживание организмов не с удачей, а с соответствием наследственных особенностей конкретным условиям.
</a:t>
            </a:r>
            <a:endParaRPr lang="en-US" sz="870" dirty="0"/>
          </a:p>
        </p:txBody>
      </p:sp>
      <p:sp>
        <p:nvSpPr>
          <p:cNvPr id="15" name="Text 5"/>
          <p:cNvSpPr txBox="1"/>
          <p:nvPr/>
        </p:nvSpPr>
        <p:spPr>
          <a:xfrm>
            <a:off x="701319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Целостное объяснение
</a:t>
            </a:r>
            <a:pPr algn="l" indent="0" marL="0">
              <a:lnSpc>
                <a:spcPct val="100000"/>
              </a:lnSpc>
              <a:buNone/>
            </a:pPr>
            <a:r>
              <a:rPr lang="en-US" sz="3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Сопоставив данные селекции, географии и естественной истории, Дарвин предложил единый механизм изменений живого мира. Так разрозненные факты превратились в научную теорию происхождения видов.
</a:t>
            </a:r>
            <a:endParaRPr lang="en-US" sz="94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теории Дарвина в виде последовательности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этап усиливает действие отбора и делает изменения популяции необратимыми.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что эволюция строится на наследуемых различиях и неравномерном выживании особей.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эволюционной теории Ч. Дарвина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591" y="1653603"/>
            <a:ext cx="2591131" cy="28809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как материал для эволюции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50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Особи одного вида никогда не бывают полностью одинаковыми. Они различаются по размерам, окраске, строению органов и особенностям поведения, что создает разнообразие внутри популяции.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353405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Наследуемые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всякая разница между особями имеет значение для эволюции. Важны те признаки, которые передаются потомкам и сохраняются в ряду поколений, образуя основу для отбора.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308460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новых адаптаций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вариантов признаков существует в популяции, тем выше вероятность, что часть из них окажется полезной при изменении среды. Без такого материала естественный отбор невозможен.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действует естественный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последовательность, по которой наследственные признаки становятся устойчивыми в популяции.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8" y="1900220"/>
            <a:ext cx="63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00220"/>
            <a:ext cx="72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550989"/>
            <a:ext cx="720000" cy="576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537336"/>
            <a:ext cx="720000" cy="576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существование: основные проявления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ограничены
</a:t>
            </a:r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пищи, воды и пространства заставляет особей конкурировать между собой. В результате выживают те, чьи признаки лучше помогают использовать доступные ресурсы.
</a:t>
            </a:r>
            <a:endParaRPr lang="en-US" sz="887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врагов и паразитов
</a:t>
            </a:r>
            <a:pPr algn="l" indent="0" marL="0">
              <a:lnSpc>
                <a:spcPct val="100000"/>
              </a:lnSpc>
              <a:buNone/>
            </a:pPr>
            <a:r>
              <a:rPr lang="en-US" sz="8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Хищники, паразиты и болезни постоянно уменьшают численность популяций. Эти факторы не выбирают самых сильных вообще, а проверяют, кто лучше защищен именно в данных условиях.
</a:t>
            </a:r>
            <a:endParaRPr lang="en-US" sz="828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как 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Засуха, холод, жара и другие природные воздействия меняют условия жизни быстрее, чем организм успевает адаптироваться. Тогда преимущество получают носители подходящих наследственных признаков.
</a:t>
            </a:r>
            <a:endParaRPr lang="en-US" sz="809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конкуренция
</a:t>
            </a:r>
            <a:pPr algn="l" indent="0" marL="0">
              <a:lnSpc>
                <a:spcPct val="100000"/>
              </a:lnSpc>
              <a:buNone/>
            </a:pPr>
            <a:r>
              <a:rPr lang="en-US" sz="8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острой бывает борьба между особями одного вида, потому что им нужны одинаковые ресурсы. Именно она чаще всего определяет, какие признаки будут переданы следующим поколениям.
</a:t>
            </a:r>
            <a:endParaRPr lang="en-US" sz="820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958" y="1671375"/>
            <a:ext cx="3193475" cy="31123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организмов как результат отбора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Миграции, забота о потомстве и способы добывания пищи тоже формируются под действием отбора. Поведение повышает шансы на выживание не меньше, чем внешнее строение.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относятся особенности строения: форма клюва у вьюрков, окраска тела, устройство конечностей. Такие признаки помогают добывать пищу, скрываться от врагов и эффективно использовать среду.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не универсальна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признак всегда связан с конкретной средой. То, что помогает в одних условиях, может оказаться нейтральным или даже вредным при изменении климата, пищи или образа жизни.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внутренние особенности работы организма: устойчивость к холоду, засухе или нехватке кислорода. Они позволяют выживать там, где обычные формы жизни быстро бы погибли.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3400" y="1611696"/>
            <a:ext cx="4544845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 естественный отбор: сравнение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оба процесса изменяют наследственные признаки, но работают по разным принципам.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отбора закрепляют наследственные изменения, но искусственный направляет человек, а естественный — сама среда.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материалам школьного курса биологии и теории эволюции Ч. Дарвина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и роль географической изоляции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Разделение популяции
</a:t>
            </a:r>
            <a:pPr algn="ctr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барьер — гора, море, река или большое расстояние — разрывает единый ареал и ограничивает обмен генами между частями исходной популяции.
</a:t>
            </a:r>
            <a:endParaRPr lang="en-US" sz="1064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Разные условия среды
</a:t>
            </a:r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Изолированные группы попадают в неодинаковые условия и подвергаются разному отбору: меняются пища, климат, враги, конкуренты и сроки размножения.
</a:t>
            </a:r>
            <a:endParaRPr lang="en-US" sz="1058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Накопление различий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в строении, поведении и физиологии накапливаются устойчивые отличия, которые закрепляются в поколениях и уменьшают сходство между популяциями.
</a:t>
            </a:r>
            <a:endParaRPr lang="en-US" sz="1056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Новый вид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скрещивание становится невозможным или потомство оказывается бесплодным, формируется репродуктивная изоляция — завершающий этап видообразования.
</a:t>
            </a:r>
            <a:endParaRPr lang="en-US" sz="1056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эволюции из разных областей биологии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науки изучают эволюцию независимо, поэтому совпадение их выводов особенно убедительно для биологии.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данных из пяти областей показывает, что родство организмов подтверждается не одним признаком, а несколькими независимыми линиями доказательств.
</a:t>
            </a:r>
            <a:endParaRPr lang="en-US" sz="771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«Эволюционная теория Ч. Дарвина»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591" y="1653603"/>
            <a:ext cx="2591131" cy="28809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органы, рудименты и атавизмы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50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план 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имеют общее происхождение, хотя выполняют разные функции. Передняя конечность человека, крыло птицы и ласта кита подтверждают общий эволюционный источник.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353405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Рудименты — это уменьшенные или утратившие значение структуры, сохранившиеся у современных организмов. К ним относят копчик и аппендикс у человека, а также остатки тазовых костей у некоторых змей.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308460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 возвращение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Атавизмы проявляют признаки далеких предков, которые обычно не развиваются. Такие случаи, например выраженный хвост или усиленный волосяной покров у человека, особенно наглядны для эволюционного анализа.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Дарвинизм и современная генетика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726965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изменчивости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эволюционная биология связывает различия между особями с мутациями, рекомбинацией генов и перераспределением аллелей в популяциях. Именно эти процессы создают материал, на который действует отбор.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44013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отбора и дрейфа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закрепляет полезные варианты, но не единственный влияет на эволюцию. В малых популяциях заметную роль могут играть дрейф генов и изоляция.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7537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получила объяснение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 Г. Менделя стало понятно, как признаки передаются потомкам. Генетика показала, что наследование подчиняется устойчивым закономерностям, а не происходит случайно в полном смысле.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57626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синтетическая теория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эволюцию рассматривают как взаимодействие наследственности, изменчивости, отбора и популяционных процессов. Такой подход дополняет дарвинизм, не отменяя его основного механизма.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эволюции, наблюдаемые в современной природе и техносреде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67310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Антибиотикорезистентность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бактерий устойчивость к антибиотикам появляется быстро, потому что после обработки выживают немногие варианты, способные переносить действие лекарства и передавать свои свойства потомкам.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2782528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фон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загрязненных территориях изменяется окраска некоторых насекомых и бабочек. Такое изменение влияет на маскировку, заметность для хищников и, следовательно, на успех выживания.
</a:t>
            </a:r>
            <a:endParaRPr lang="en-US" sz="952" dirty="0"/>
          </a:p>
        </p:txBody>
      </p:sp>
      <p:sp>
        <p:nvSpPr>
          <p:cNvPr id="14" name="Text 4"/>
          <p:cNvSpPr txBox="1"/>
          <p:nvPr/>
        </p:nvSpPr>
        <p:spPr>
          <a:xfrm>
            <a:off x="4899576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 гербицидам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сорных растений при многократной обработке одним и тем же гербицидом закрепляются наследственные варианты, которые переносят воздействие препарата лучше, чем исходные формы.
</a:t>
            </a:r>
            <a:endParaRPr lang="en-US" sz="898" dirty="0"/>
          </a:p>
        </p:txBody>
      </p:sp>
      <p:sp>
        <p:nvSpPr>
          <p:cNvPr id="15" name="Text 5"/>
          <p:cNvSpPr txBox="1"/>
          <p:nvPr/>
        </p:nvSpPr>
        <p:spPr>
          <a:xfrm>
            <a:off x="701319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галапагосских вьюрков в засушливые годы меняется соотношение размеров клюва, потому что лучше выживают птицы, способные использовать доступный тип корма.
</a:t>
            </a:r>
            <a:endParaRPr lang="en-US" sz="97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ускоряющие или замедляющие эволюцию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условная: чем выше показатель, тем сильнее фактор обычно ускоряет накопление различий в популяциях.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изменения идут там, где короткое поколение, много потомства и сильная изоляция; медленнее — в крупных и долго живущих организмах.
</a:t>
            </a:r>
            <a:endParaRPr lang="en-US" sz="829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школьного курса биологии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16387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16387"/>
            <a:ext cx="720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648244"/>
            <a:ext cx="72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648243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теории и распространенные заблуждения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заданной цели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не движется к заранее известному «идеалу». Изменения возникают без плана, а сохраняются только те варианты, которые оказываются полезными в конкретных условиях среды.
</a:t>
            </a:r>
            <a:endParaRPr lang="en-US" sz="809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не создает признаки заранее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не конструирует новые качества по замыслу. Он лишь сохраняет уже появившиеся наследственные варианты, если они повышают выживание и успех размножения.
</a:t>
            </a:r>
            <a:endParaRPr lang="en-US" sz="869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случайны
</a:t>
            </a:r>
            <a:pPr algn="l" indent="0" marL="0">
              <a:lnSpc>
                <a:spcPct val="100000"/>
              </a:lnSpc>
              <a:buNone/>
            </a:pPr>
            <a:r>
              <a:rPr lang="en-US" sz="8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возникают без учета пользы для организма. Однако их дальнейшая судьба зависит от среды: одни варианты исчезают, другие закрепляются благодаря преимуществу носителей.
</a:t>
            </a:r>
            <a:endParaRPr lang="en-US" sz="828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всякая смена — прогресс
</a:t>
            </a:r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признак может быть полезным в одних условиях и нейтральным или вредным в других. Поэтому эволюция не означает обязательного усложнения или улучшения.
</a:t>
            </a:r>
            <a:endParaRPr lang="en-US" sz="907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популяции к новому виду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накопление наследственных различий и изоляция приводят к образованию нового вида.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теории Дарвина для современной биологии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98350" y="1838400"/>
            <a:ext cx="2207100" cy="26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эволюционного мышления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Дарвиновская теория объединила систематику, генетику, экологию, палеонтологию и антропологию в единую научную картину происхождения и разнообразия живого мира.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90580" y="1838400"/>
            <a:ext cx="2207100" cy="26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естественного отбора используют при изучении устойчивости патогенов, при селекции сельскохозяйственных культур и в программах сохранения биоразнообразия.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00785" y="1838400"/>
            <a:ext cx="2207100" cy="26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 о родстве всех живых существ остается центральным для современной биологии, потому что объясняет и сходство организмов, и их огромное разнообразие.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4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Дарвиновская теория: научная основа понимания жизни
</a:t>
            </a:r>
            <a:endParaRPr lang="en-US" sz="3347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показал, что разнообразие живого мира можно объяснить наследственной изменчивостью, борьбой за существование и естественным отбором. Эта идея по-прежнему лежит в основе современной биологии.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2026-06-01T21:31:41Z</dcterms:created>
  <dcterms:modified xsi:type="dcterms:W3CDTF">2026-06-01T21:31:41Z</dcterms:modified>
</cp:coreProperties>
</file>