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Течения: движение воды в океане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переносят тепло, влагу, соли и живые организмы, меняя погоду и жизнь у берегов.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течение и где оно встречается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— это направленное движение воды или воздуха. В географии чаще изучают морские течения, но так называют и движение в реках, и воздушные потоки. Их делают заметными ветер, температура и вращение Земли.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тоже меняет плотность: более солёная вода тяжелее. Кроме того, вращение Земли отклоняет потоки, делая их путь сложнее.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течения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течения чаще всего запускает ветер: он «толкает» верхний слой океана и задаёт направленное движение воды.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движение влияет разница температуры. Тёплая вода легче, поэтому поднимается выше, а холодная — плотнее и стремится занять более глубокие уровни.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624" y="1931425"/>
            <a:ext cx="4129052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и глубинные течения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ключевые признаки: где движется вода, как быстро течёт поток и почему он образуется.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течений взаимосвязаны: поверхностные и глубинные потоки вместе поддерживают обмен водных масс в океане.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 (без привязки к одному источнику).
</a:t>
            </a:r>
            <a:endParaRPr lang="en-US" sz="9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известных течений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течения заметно отличаются от более медленных: чем крупнее и устойчивее поток, тем быстрее переносится вода.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скоростях показывает, что течения работают по-разному: от интенсивного переноса тепла до более спокойного обмена вод.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приведённым в задании ориентирам (м/с).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0" y="2766500"/>
            <a:ext cx="645900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813" y="2795863"/>
            <a:ext cx="659700" cy="58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8113" y="552075"/>
            <a:ext cx="645900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движется к более высоким широтам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переносят прогретую воду от экватора к более высоким широтам. Это помогает смягчать условия у берегов и делает сезоны менее резкими.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тепло воздуха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над океаном проходит тёплое течение, воздух чаще становится теплее и влажнее. Влага легче попадает в атмосферу, поэтому погода у побережья нередко более «мягкая».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влияние Гольфстрима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Гольфстрим — один из самых известных тёплых потоков. Он заметно влияет на климат Западной Европы, потому что регулярно приносит туда тёплые воды Атлантики.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 движутся от более холодных районов к более тёплым. Из‑за этого они охлаждают воздух над морем и у побережья, делая погоду прохладнее.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Прохладный воздух хуже удерживает влагу, поэтому количество осадков часто уменьшается. В таких местах нередко чаще бывают пасмурные дни и туман.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пустынными берегами особенно заметна в Южной Америке: холодное Перуанское течение помогает формировать сухость на побережье.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этим течением расположена пустыня Атакама. Её сухой климат объясняют именно тем, что тёплый и влажный воздух не получает «подпитки» от океана.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Гольфстрим на карте мира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Гольфстрим — одно из самых известных тёплых течений Атлантического океана. Он переносит тёплые воды от района Мексиканского залива к северо-востоку Атлантики.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 протяжённость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обычно выделяют его направление и большую протяжённость. Рядом часто показывают более холодные воды, чтобы было видно контраст и влияние течения на климат Европы.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так заметен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океане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Охлаждение у полюсов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вода у полюсов становится плотнее и опускается вниз, начиная движение глубинными слоями океана.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Подъём тёплых вод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вода, наоборот, легче. Она поднимается выше и постепенно возвращается в поверхностные слои, продолжая обмен водных масс.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Единая система обмена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круговорот помогает переносить кислород и питательные вещества и связывает разные части океана в единую систему.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течения влияют на климат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температура воды и вращение Земли создают течение, а оно меняет условия у берега.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64955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и морская жизнь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переносится на большие расстояния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дрейфует вместе с потоками воды. Течения помогают ему добраться до освещённых зон, где больше света для фотосинтеза, и до мест с подходящими условиями для жизни.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глубинных вод усиливает «питательную» зону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глубинные воды поднимаются ближе к поверхности, в слой света поступают питательные вещества. Из-за этого здесь быстрее растут водоросли и корм для многих морских животных.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Икра и молодь выживают благодаря маршрутам воды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Икра и молодь рыб часто не способны быстро перемещаться самостоятельно. Течения переносят их и одновременно распределяют по участкам, где вероятность пищи и укрытий выше.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тёплых и холодных течений даёт максимальную продуктивность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сталкиваются потоки разной температуры, меняются условия для организмов: перемешивание воды приносит питание и кислород. В результате кормовая база для рыб становится особенно богатой.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океан особенно богат жизнью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обычно играет подъём питательных веществ из глубины, но продуктивность резко растёт и при активном перемешивании разных водных масс.
</a:t>
            </a:r>
            <a:endParaRPr lang="en-US" sz="1364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богатство рыбой зависит не от «удачи», а от устойчивого обмена воды, который поднимает корм и формирует подходящие условия.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Схема-обобщение по учебным разделам океанографии (точные доли зависят от района и сезона); дата обращения: 2026-05-12
</a:t>
            </a:r>
            <a:endParaRPr lang="en-US" sz="9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сильных течений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течения опасны для купальщиков и небольших судов: вода может уносить человека от берега. Особенно рискованны места, где поток отжимает к открытому морю через узкие участки.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навигации быстрые потоки усложняют управление лодками и кораблями. Поэтому учитывают прогноз погоды, карты течений и заранее выбирают курс, чтобы не попасть в сильные струи.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Разрывные течения формируются, когда волны «расплющиваются» у берега, а затем вода выходит обратно мощной струёй. Из-за этого плавание против потока становится почти невозможным.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знания о течениях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учитывают течения при планировании маршрута: правильный расчёт позволяет идти более экономичным путём, экономить время и топливо и снижать утомляемость экипажа в долгих переходах.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течения с помощью буёв, спутников и датчиков. Эти наблюдения показывают, как меняются скорость, температура и солёность воды в разных частях океана.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Рыбаки ищут районы, где течения приносят больше корма. Когда потоки поднимают питательные вещества или создают «кормовые» зоны, плотность рыбы обычно заметно возрастает.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данные помогают точнее понимать погоду и климат. Например, изменения в океане могут быть связаны с сезонными колебаниями температуры и влажности воздуха у берегов.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0980" y="1931425"/>
            <a:ext cx="2489740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течения мира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течения различаются по температуре воды, относятся к разным океанам и по-разному влияют на погоду у побережий. Общее правило: направление и температура подсказывают тип течения.
</a:t>
            </a:r>
            <a:endParaRPr lang="en-US" sz="1225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тёплые течения обычно делают климат мягче и влажнее, а холодные — прохладнее и суше. Направление течения и его температура служат надёжными подсказками.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школьные материалы по физической географии; дата обращения: 2026-05-12
</a:t>
            </a:r>
            <a:endParaRPr lang="en-US" sz="9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географии слово «течение» применяют к разным объектам, потому что главное свойство — движение в заданном направлении. Поэтому важно уметь различать условия в каждой среде.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«течение» используют для описания движения в трёх средах: воде рек, воздушных потоках и океанических водах.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курсы географии: «Гидросфера» и «Атмосфера» (обобщение)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направление течения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процесса: вода получает движение от ветра и различий плотности, затем отклоняется формой берегов и вращением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 холодные течения: сравнение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водах часто образуются условия для более устойчивого апвеллинга, поэтому кормовая база для рыбы может поддерживаться дольше.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закономерность: тёплые потоки обычно усиливают влажность и смягчают сезонные контрасты, а холодные — понижают температуру и часто повышают туманность.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выводы из учебных материалов по океанографии (без привязки к точным числам); дата обращения: 2026-05-12
</a:t>
            </a:r>
            <a:endParaRPr lang="en-US" sz="9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течения могут изменяться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меняются из-за сезонных ветров: меняется сила и направление ветрового воздействия, а вместе с ним — скорость поверхностных потоков и их маршрут.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температуры океана также влияют на течения. Если вода прогревается или охлаждается неравномерно, изменяется плотность, и поток начинает усиливаться или ослабевать.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льдов воздействует на солёность и плотность воды. Когда лёд уходит, состав морской воды меняется, и глубинные перемещения воды могут перестраиваться.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такие изменения, учёные связывают работу течений с климатическими сдвигами. Это помогает понимать, как океан отвечает на изменения климата и как меняются условия у берегов.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— главный «двигатель» океана и атмосферы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связывают океан и атмосферу в единую систему: они переносят тепло, влагу, соли и живые организмы. Понимание течений помогает ориентироваться на море, прогнозировать природные изменения и лучше видеть связь причин и следствий.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2026-05-12T23:48:51Z</dcterms:created>
  <dcterms:modified xsi:type="dcterms:W3CDTF">2026-05-12T23:48:51Z</dcterms:modified>
</cp:coreProperties>
</file>