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 интернете: цифровое поведение в школьной и повседневной среде
</a:t>
            </a:r>
            <a:endParaRPr lang="en-US" sz="325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 сети помогает уважать людей, беречь приватность, отвечать за публикации и отличать корректное от опасного.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11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Учеба, общение и подготовка к экзаменам идут через интернет. Любое сообщение и фото может быть сохранено и распространено вне контекста. Поэтому этика связана с безопасностью, правовой ответственностью и доверием между людьми.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этичное поведение в сети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проявляется в корректном тоне переписки: без оскорблений и давления, с признанием права человека на личные границы и комфортный темп 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означает проверять информацию перед публикацией, не искажать факты намеренно и указывать автора либо источник, чтобы другие могли оценить надежность сообщения.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— понимание последствий: посты влияют на репутацию, эмоции и отношения в классе, а чужие фото, данные и переписки без согласия нарушают нормы цифровой культуры.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этичного решения перед публикацией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факта, приватности, авторских прав и возможного вреда перед выбором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след: что остаётся в сети надолго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 удалённые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— это посты, комментарии, лайки, репосты, истории и сообщения в чатах, а также метаданные файлов. Даже удалённые материалы нередко остаются в виде скриншотов, копий, кэша или пересланных сообщений.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след формирует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архивы могут хранить старые публикации длительное время. Кроме того, впечатление о человеке формируется профилем и пассивными действиями: подписками, отметками, геолокацией и настройками видимости.
</a:t>
            </a:r>
            <a:endParaRPr lang="en-US" sz="15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интернет-этики среди подростков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серьёзную угрозу создают массовые формы травли и пересылки чужих материалов: они быстро усиливают конфликт и удерживают внимание на вреде.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распределение типичных нарушений по категориям, описанным в школьной цифровой среде (без привязки к единому статистическому исследованию).
</a:t>
            </a:r>
            <a:endParaRPr lang="en-US" sz="813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риски распределены неравномерно: травля, согласие на публикации и персональные данные чаще всего становятся источником реального вреда.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Кибербуллинг: формы, признаки и последствия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адресными или завуалированными, но цель одна — унизить или запугать. В отличие от офлайна сообщения остаются доступными и быстро распространяются внутри групп.
</a:t>
            </a:r>
            <a:endParaRPr lang="en-US" sz="1196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 и угрозы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 и сообщения с насмешками, компрометирующими деталями и распространением слухов формируют «социальное давление». В школьной среде это часто начинается как «шутка», но усиливается дальше.
</a:t>
            </a:r>
            <a:endParaRPr lang="en-US" sz="1085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унижение и слухи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снижает ответственность инициаторов, а контент пересылают и дублируют. Даже после удаления остаются копии, что делает завершение травли особенно сложным.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и трудность удаления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пострадавшего появляются тревожность, страх заходить в соцсети, изоляция и снижение концентрации. Это может отражаться на успеваемости и готовности участвовать в школьной жизни.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и учебный ущерб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68" y="1574700"/>
            <a:ext cx="3017115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Этичные и неэтичные действия в типичных ситуациях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намерение и последствия: один и тот же сюжет может либо укрепить доверие, либо привести к конфликту и угрозе приватности.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этика опирается на согласие, проверку фактов и уважение к границам — именно это снижает риск реального вреда и юридических проблем.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сценариев этичного поведения и нарушений, характерных для школьной цифровой среды.
</a:t>
            </a:r>
            <a:endParaRPr lang="en-US" sz="9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и персональные данные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включают фамилию и имя, номер телефона, адрес, геолокацию, фото документов, сведения о школе и о близких. Особенно рискованны пароли, коды подтверждения, номера банковских карт и скриншоты переписок.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профили, открытые истории и отметки на фотографиях упрощают сбор информации мошенниками. Раскрытие данных может привести к взлому аккаунтов, фишингу, шантажу, нежелательным звонкам и использованию сведений без согласия владельца.
</a:t>
            </a:r>
            <a:endParaRPr lang="en-US" sz="1637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в цифровой среде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тексты, музыка, видео, дизайн и программный код охраняются авторским правом. Указание автора не заменяет разрешение, если лицензия или условия публикации этого не допускают.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Пиратские копии, скачивание платного контента с нелегальных сайтов, перезалив видео без согласия и плагиат учебных работ нарушают права автора и могут иметь репутационные и правовые последствия.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особенно заметна эта тема при подготовке презентаций, рефератов и размещении материалов в школьных группах: важно отличать «использование» от «повторного размещения» без разрешения.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Этичный подход — применять контент с понятными правами: использовать материалы по лицензии, брать у авторов оригинальные файлы или просить разрешение, чтобы учебная работа оставалась корректной и прозрачной.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фейки быстро распространяются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Фейковое сообщение получает ускорение, когда вызывает сильную эмоцию и пересылается «как есть»: без сверки, уточнений и проверки исходного контекста.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медиаграмотности (качественное описание причин), дата: 13.05.2026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ключевой фактор — не «умысел», а поведенческие триггеры: эмоции, доверие и скорость. Их надо тормозить регулярной проверкой.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достоверность информации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источника: кто публикует, есть ли автор, дата и ссылка на первичный материал. Затем оцените контекст — соответствует ли он событию, месту и времени, о которых говорится.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должны вызывать анонимные каналы, громкие заголовки без фактов, изображения без исходника и сообщения, где приводятся эмоции вместо конкретных данных. Одно пересланное «семь раз» не доказывает правду.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растёт при подтверждении в нескольких независимых ресурсах и при наличии прямых ссылок на первоисточники. Если факты не совпадают, не публикуйте и не распространяйте дальше.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сомнительной новости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проверки, который снижает риск распространения фейков в соцсетях и мессенджерах.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и тон общения в комментариях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спокойный комментарий может снять напряжение, даже если спор начался резко. Когда ученик отвечает по существу, не переходит на личности и готов признать ошибку, он выглядит надежным собеседником. Так тон становится частью репутации и влияет на то, кому доверяют в классе.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вежливость работает быстрее аргументов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Саркастические реплики часто кажутся «остроумными», но в школьной группе читаются как унижение. Публикация ответа с подтекстом запускает цепочку реакций: кто-то поддерживает, кто-то защищается, и тема уходит в сторону. В результате репутация участника закрепляется как конфликтная.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сарказм превращает спор в конфликт
</a:t>
            </a:r>
            <a:endParaRPr lang="en-US" sz="121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любой ценой победить в комментариях заставляет других обороняться. Человек может искажать факты, ссылаться на слухи и игнорировать просьбы уточнить источник. Такой стиль общения обычно быстро приводит к разрыву доверия и усложняет последующие обсуждения в учебных проектах.
</a:t>
            </a:r>
            <a:endParaRPr lang="en-US" sz="91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«выиграть спор» важнее истины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добавлением в группу
</a:t>
            </a:r>
            <a:pPr algn="l" indent="0" marL="0">
              <a:lnSpc>
                <a:spcPct val="100000"/>
              </a:lnSpc>
              <a:buNone/>
            </a:pPr>
            <a:r>
              <a:rPr lang="en-US" sz="1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согласие: не включайте людей без их разрешения и не рассылать массовые сообщения «по умолчанию». Если вы просите что-то сделать, обозначьте цель и срок.
</a:t>
            </a:r>
            <a:endParaRPr lang="en-US" sz="153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переписки и матчей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давите на ответ и не превращайте чат в поток уведомлений. В играх соблюдайте честную игру: не используйте читы, не травите новичков и не разжигайте конфликты голосом или текстом.
</a:t>
            </a:r>
            <a:endParaRPr lang="en-US" sz="1459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инцидента или ошибки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возник спор, объясните ситуацию без обвинений и предложите решение. Признавайте командную ответственность за результат и не переносите агрессию из игры в личные сообщения.
</a:t>
            </a:r>
            <a:endParaRPr lang="en-US" sz="145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общения в мессенджерах и онлайн-играх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682" y="1345200"/>
            <a:ext cx="2174735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и корректные реакции в сети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граница — право человека не делиться данными, не соглашаться на публикацию материалов и выбирать темп общения. Игнорирование границ повышает риск давления, манипуляций и вовлечения в конфликт.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логика цифровой этики (практические кейсы), дата: 13.05.2026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ситуации работает один принцип: границы заранее обозначаются спокойным отказом и конкретным действием. Это снижает шанс давления и помогает защитить приватность.
</a:t>
            </a:r>
            <a:endParaRPr lang="en-US" sz="13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цифровую культуру класса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не формируется одним «правильным постом»: она закрепляется повторяющимися действиями — как вы реагируете на ошибку, поддерживаете пострадавших и модерируете обсуждения.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школьной цифровой грамотности (качественная модель), дата: 13.05.2026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важность ключевых элементов показывает: слабое место в одном компоненте обычно ослабляет доверие целиком. Привычки снижают конфликты и распространение вредного контента.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нарушены правила платформы или права других людей, последствия могут быть практическими: удаление публикаций, блокировка аккаунта, жалобы модерации и разбор случая администрацией.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серьёзными считаются угрозы, травля, раскрытие персональных данных, взлом аккаунтов, а также распространение чужих фото или переписок без согласия. Такие действия вредят не только «онлайн», но и учебной среде.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Скриншоты, история чатов и копии сообщений часто сохраняются и становятся доказательствами. Поэтому «удалил — и всё» не срабатывает: контент способен пережить первичную публикацию.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включает и человеческий аспект: репутация, доверие и отношения в классе меняются надолго. Эти последствия важны не меньше формальных санкций.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в интернете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этичного поведения каждый день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репостом оценивайте источник и контекст, задавайте себе вопрос «есть ли первоисточник». Отказывайтесь от пересылки сомнительных материалов, даже если сообщение «кажется правдой» по эмоциям.
</a:t>
            </a:r>
            <a:endParaRPr lang="en-US" sz="1248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Защищайте аккаунты: используйте сложные пароли и, где возможно, двухфакторную аутентификацию. Если возникла травля, не оставайтесь наблюдателем — поддержите пострадавшего и сообщите администрации.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чужое согласие: не публикуйте фото, переписки и упоминания людей без разрешения. Аккуратно обращайтесь с персональными данными и не давайте повода для утечки — ни в чатах, ни в комментариях.
</a:t>
            </a:r>
            <a:endParaRPr lang="en-US" sz="12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 интернете как часть цифровой зрелости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 интернете соединяет уважение, критическое мышление, ответственность за публикации и соблюдение личных границ. Она помогает избегать кибербуллинга, мошенничества и утечек данных, формируя безопасное участие в цифровом обществе.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2026-05-13T19:19:30Z</dcterms:created>
  <dcterms:modified xsi:type="dcterms:W3CDTF">2026-05-13T19:19:30Z</dcterms:modified>
</cp:coreProperties>
</file>