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to be + adjective в английском языке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 для описания людей, предметов и состояний.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конструкция to be + adjective
</a:t>
            </a:r>
            <a:endParaRPr lang="en-US" sz="2815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помогает быстро описывать настроение, внешность, погоду и качество предметов. В 7 классе она особенно важна, потому что формы am, is, are встречаются в самых первых темах и в обычных классных диалогах.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конструкции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начинается с того, о ком или о чём идёт речь: I, he, she, it, we, you, they. Именно подлежащее определяет дальнейший выбор формы to be.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форма to be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подлежащего ставится am, is или are. Эта форма показывает не действие, а состояние или признак, поэтому конструкция особенно удобна для описаний и кратких сообщений.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идёт прилагательное: happy, tired, kind, cold. Оно не меняется по числу и не получает окончания -s, даже если речь идёт о нескольких предметах или людях.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модели слова стоят строго в одном порядке: подлежащее + to be + прилагательное. Такой шаблон помогает легко строить понятные предложения без лишних грамматических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to be в настоящем времени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форма глагола зависит от подлежащего, а не от прилагательного.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правильную форму, нужно смотреть на подлежащее. Прилагательное при этом остаётся неизменным.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грамматика английского языка для 7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с to be + adjective
</a:t>
            </a:r>
            <a:endParaRPr lang="en-US" sz="2622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Сообщаем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 просто сообщает факт о состоянии или качестве: The film is interesting. Такая форма подходит для коротких, ясных и естественных высказываний на уроке и в речи.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диалогов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часто встречается в коротких ответах и простых разговорах: My friends are helpful. The soup is hot. С её помощью легко говорить о знакомых ситуациях без сложных конструкций.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повседневное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прилагательные, связанные с эмоциями, внешностью, температурой и общим впечатлением: helpful, hot, beautiful, boring. Они помогают сделать описание точным и понятным для собеседника.
</a:t>
            </a:r>
            <a:endParaRPr lang="en-US" sz="11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not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предложение отрицательным, после формы to be ставят not: am not, is not, are not. Так показывают, что признак или состояние в данный момент отсутствуют.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на письме обычно встречаются краткие формы: I'm not, isn't, aren't. Они звучат естественно и помогают говорить быстрее, особенно в школьных диалогах и ответах.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isn't angry. We aren't late. This book isn't boring. Во всех случаях конструкция сообщает, что нужное качество или чувство не соответствует ситуации сейчас.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предложения с прилагательным
</a:t>
            </a:r>
            <a:endParaRPr lang="en-US" sz="2513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утвердительных, отрицательных и вопросительных предложений с to be.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to be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Переставляем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форма to be ставится в начало предложения: Am I…? , Is he…? , Are they…?. Такой порядок помогает быстро проверить информацию и задать короткий, понятный вопрос.
</a:t>
            </a:r>
            <a:endParaRPr lang="en-US" sz="1194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she new? Are you hungry? Is the classroom clean? Эти вопросы удобны в классе, потому что они короткие и сразу дают нужную информацию о человеке, предмете или ситуации.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вопросы отвечают коротко: Yes, she is. No, they aren't. Yes, I am. Такие ответы звучат естественно и экономят время в разговоре, особенно на уроке и при знакомстве.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физическое состояние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тестом в классе становится тихо. Один ученик говорит: I am nervous before a test, потому что боится ошибиться. Такое описание помогает точно передать состояние без длинных объяснений и показывает, как to be + adjective работает в живой речи.
</a:t>
            </a:r>
            <a:endParaRPr lang="en-US" sz="877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насыщенного дня ученица может сказать: She is tired after school. Здесь конструкция передаёт не действие, а самочувствие в конкретный момент. Именно поэтому она так часто встречается в повседневных школьных ситуациях.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поездку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готовится к экскурсии, можно услышать: They are excited about the trip. Это короткая фраза передаёт радость и ожидание события. Подобные предложения легко связать с изображением учеников и школьного коридора.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значения конструкции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особенно удобна в коротких школьных фразах, где нужно быстро описать состояние человека, предмета или обстановки.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группа связана с эмоциями и состоянием: именно такие слова чаще всего нужны в общении и на уроке.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to be + adjective; данные для наглядного сравнения, без претензии на статистику
</a:t>
            </a:r>
            <a:endParaRPr lang="en-US" sz="7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25571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о погоде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it помогают быстро сказать, холодно или тепло: It is cold. It is warm. В таких предложениях подлежащее не называется конкретным предметом и служит только грамматической основой.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день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it употребляют не только о погоде, но и о времени: It is late. It is morning. Здесь it не обозначает вещь, а помогает построить естественную фразу.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подходит для коротких описаний состояния неба: It is windy. It is cloudy. Такие предложения часто встречаются в упражнениях, где нужно описать погоду одним простым сообщением.
</a:t>
            </a:r>
            <a:endParaRPr lang="en-US" sz="91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заданий эта модель особенно удобна, потому что ответ получается коротким и понятным. Достаточно выбрать it, форму to be и прилагательное, чтобы описать обстановку.
</a:t>
            </a:r>
            <a:endParaRPr lang="en-US" sz="9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людей, вещей и мест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человека, сначала называют его, затем ставят форму to be и прилагательное. Так говорят о росте, характере, настроении или внешнем виде без лишних слов.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3027177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местах говорят похожим способом: The room is clean. The park is quiet. Такая модель помогает описывать окружающую среду кратко, ясно и без изменения прилагательного по числу.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2995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вещей конструкция работает так же: The bag is heavy. The book is interesting. Прилагательное показывает качество предмета, а форма to be связывает его с подлежащим.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школьных тем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учить по смысловым группам: так легче вспоминать их в диалогах, описаниях и упражнениях.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прилагательных по темам ускоряет запоминание и помогает быстрее подбирать нужное слово в речи и письменных заданиях.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7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распространённые сбои в предложениях с adjective: они мешают правильно описывать состояние и легко исправляются, если помнить базовую схему.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грамматика английского языка для 7 класса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ошибки чаще всего связаны с пропуском to be, неправильной формой и лишним окончанием у прилагательного.
</a:t>
            </a:r>
            <a:endParaRPr lang="en-US" sz="19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предложение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быстро собрать фразу с to be + adjective и найти ошибку.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32969"/>
            <a:ext cx="529800" cy="42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94675"/>
            <a:ext cx="529800" cy="423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94750"/>
            <a:ext cx="529800" cy="423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в разговоре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 позволяет не повторять всю фразу целиком. В диалоге достаточно сказать Yes, I am или No, they aren’t, чтобы ответ звучал естественно и быстро.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всегда согласуется с вопросом: после Is he…? говорят Yes, he is. После Are they…? — No, they aren’t. Так легче избежать грамматической ошибки.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такие ответы часто используются при проверке готовности, знакомствах и вопросах у доски. Они помогают говорить уверенно, даже если предложение совсем короткое.
</a:t>
            </a:r>
            <a:endParaRPr lang="en-US" sz="954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кратких ответов тренирует правильный выбор am, is и are. Это полезно для быстрых реплик, когда нужно реагировать без долгой подготовки.
</a:t>
            </a:r>
            <a:endParaRPr lang="en-US" sz="10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в классе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715400" y="1150200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готовности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или одноклассник может спросить о готовности к работе. В ответе достаточно одной короткой фразы, если она правильно согласуется с подлежащим и формой to be.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5086100" y="19314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вопрос помогает узнать, трудное ли задание. Здесь конструкция to be + adjective передаёт оценку предмета или ситуации и звучит очень естественно в классе.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5271438" y="27127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 друзьях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реплика показывает, как спросить о состоянии нескольких людей. Отрицательный краткий ответ особенно удобен, когда нужно быстро сообщить информацию без лишних слов.
</a:t>
            </a:r>
            <a:endParaRPr lang="en-US" sz="10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am, is, are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только от подлежащего: местоимение задаёт грамматическую форму, а прилагательное на выбор не влияет.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am связана только с I, поэтому используется реже; is и are охватывают больше местоимений и встречаются чаще.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Present Simple глагола to be для 7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конструкцию на практике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отрабатывают самые простые образцы: I am, he is, they are. Они помогают запомнить связку между подлежащим и формой to be.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Пары прилагательных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учить противоположности: happy-sad, hot-cold, tired-rested. Такие пары быстрее закрепляют значение слов и показывают, как работает описательная модель.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Мини-диалоги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последнем этапе конструкцию используют в коротких разговорах и примерах из жизни. Повторение в речи закрепляет порядок слов и делает ответы уверенными.
</a:t>
            </a:r>
            <a:endParaRPr lang="en-US" sz="10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to be + adjective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быстро и грамотно описывать людей, предметы, погоду и настроение. Если помнить формы am, is, are и порядок слов, предложения будут точными и понятными.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2026-05-30T23:51:35Z</dcterms:created>
  <dcterms:modified xsi:type="dcterms:W3CDTF">2026-05-30T23:51:35Z</dcterms:modified>
</cp:coreProperties>
</file>