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мечте, борьбе и цене свободы.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поэмы «Мцыри»: как Лермонтов передаёт идею свободы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возникла в русле романтизма 1830-х годов, когда особенно ценили сильную личность, внутренний конфликт и чувство свободы. Лермонтов опирался на кавказские впечатления и создал историю героя, для которого воля важнее спокойствия.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в эпоху Лермонтова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романтической поэмы и его признаки
</a:t>
            </a:r>
            <a:endParaRPr lang="en-US" sz="274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сочетает сюжетное действие с лирическим звучанием: события разворачиваются быстро, но главное внимание сосредоточено на переживаниях героя и его внутреннем выборе.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романтической поэмы важны необычный характер, высокий эмоциональный тон и напряжённые испытания. Всё это есть в образе юного беглеца, который вступает в спор с судьбой.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форма делает речь Мцыри доверительной и личной. Короткий объём усиливает смысл каждого эпизода: в поэме нет лишних сцен, каждое слово работает на общий трагический эффект.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Мцыри как центр стиля поэмы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Мцыри говорит от первого лица, поэтому его признание звучит как исповедь. Читатель слышит не рассказ со стороны, а живую речь человека, который открывает свою боль и мечту о свободе.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через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даёт подробного портрета героя. Его характер раскрывается через стремление к родине, отказ смириться с неволей и смелый поступок, который показывает силу 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конфликт: свобода и неволя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в поэме связан с тишиной, запретом и одиночеством. Он становится символом жизни без выбора, где человек вынужден подчиняться чужой воле.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наоборот, связана с движением, дыханием и силой. Кавказский мир зовёт героя наружу и словно проверяет его на стойкость и смелость.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Покорность и протест постоянно сталкиваются в душе Мцыри. Из-за этого каждая сцена приобретает напряжение, а его побег воспринимается как решающий шаг.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строит поэму на контрастах, поэтому антитеза становится важным художественным приёмом. Через неё особенно ясно видно, что свобода для героя выше покоя.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поэмы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смысловой центр произведения связан с внутренним выбором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борьба оказываются главными мотивами, а мотив родины и трагический финал придают поэме глубину и завершённость.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поэмы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чувств в речи героя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Мцыри звучит как откровение человека, который впервые может сказать о себе вслух. Это создаёт ощущение близости и доверия к его словам.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слов, передающих тоску, надежду и боль. Благодаря этому читатель чувствует, насколько остро герой переживает свою разлуку с родиной.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вопросы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речи делают монолог напряжённым и живым. Они передают внутренний надрыв Мцыри и его постоянный спор с судьбой и неволей.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лексика подчёркивает значимость мечты о свободе. Даже когда герой страдает, его речь сохраняет силу, достоинство и внутреннюю высоту.
</a:t>
            </a:r>
            <a:endParaRPr lang="en-US" sz="8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внутреннее движение поэмы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несвободы к трагическому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средство раскрытия характера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лес и буря не просто описывают место действия. Они показывают мир, где герой чувствует себя живым, потому что здесь есть простор, опасность и движение.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пейзаж в поэме отражает настроение Мцыри: когда вокруг темно и тревожно, читатель сильнее ощущает его одиночество, смелость и внутреннее напряжение.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природу Лермонтов подчёркивает масштаб мечты Мцыри. Его стремление к свободе становится особенно ясным на фоне величественного и сурового окружающего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которые словно дышат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горы кажутся живыми и огромными. Их тени, склоны и высота создают ощущение свободы, но вместе с тем напоминают о трудности пути. Такой пейзаж помогает почувствовать, что герой оказался один на один с могучим миром.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ветер и бурные потоки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природа у Лермонтова не успокаивает, а тревожит. Ветер, тучи и шум воды усиливают напряжение и делают Кавказ почти действующим лицом поэмы. Эти детали подчёркивают, что здесь красота всегда рядом с опасностью.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поэме: природа как образ силы и тревоги
</a:t>
            </a:r>
            <a:endParaRPr lang="en-US" sz="2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Тропы: эпитеты, сравнения, метафоры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переводят чувства в зримые образы: читатель легко представляет бурю, тьму, стремительный бег и борьбу Мцыри с природой и судьбой.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оживляют мир поэмы: природа словно разговаривает с героем, зовёт его, сопротивляется ему и усиливает романтическое ощущение свободы и опасности.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 Лермонтова делают пейзаж и переживания героя особенно яркими: они помогают почувствовать тревогу, силу, холод, величие и напряжённость каждого эпизода.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58529"/>
            <a:ext cx="3377400" cy="2130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поэме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средства выразительности помогают Лермонтову передать настроение и смысл поэмы.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задачу: сделать речь героя эмоциональной, а конфликт свободы и неволи — особенно острым.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поэма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стиха и ритм поэмы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Мцыри звучит как живое признание: размеренный, но напряжённый ритм помогает сразу услышать его внутреннее волнение и желание быть понятым.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поэмы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резкие интонационные подъёмы передают борьбу, страх, надежду и стремительный порыв героя к свободе.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звучание становится тише и горестнее: ритм словно замедляется, чтобы подчеркнуть трагическую ясность и печальный итог судьбы Мцыри.
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интонации слышны в поэме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поэме тон речи меняется вместе с состоянием героя и развитием его судьбы.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остаются исповедь и трагедия: именно они определяют тон поэмы, а героические и мечтательные интонации лишь дополняют его.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поэма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как главный композиционный приём
</a:t>
            </a:r>
            <a:endParaRPr lang="en-US" sz="257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постоянно сталкивает противоположные образы: монастырь и Кавказ, тишину и бурю, покорность и бунт. Благодаря этому смысл конфликта становится сразу понятным.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делает путь героя особенно выразительным: чем сильнее ощущается чужая неволя, тем ярче звучит его мечта о жизни, полной движения и выбора.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усиливают драматизм всей поэмы и помогают увидеть главный вывод: для Мцыри свобода важнее спокойствия, а значит, важнее самой безопасной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с барсом как вершина напряжения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схватки построена на быстром движении и резких действиях. Короткие фразы и динамичные глаголы делают бой стремительным, почти слышимым, будто он происходит прямо перед читателем.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раскрывает не только смелость Мцыри, но и его характер: он не отступает перед опасностью и в смертельной борьбе доказывает свою внутреннюю силу и волю.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дня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прожил Мцыри на свободе, и этого оказалось достаточно, чтобы понять: без воли он не принимает жизнь.
</a:t>
            </a:r>
            <a:endParaRPr lang="en-US" sz="2158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срок на свободе делает трагедию героя особенно острой: он успевает почувствовать настоящий смысл жизни и потому не может смириться с пленом.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поэма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образом Мцыри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 смысловом поле поэмы и помогают понять, какие чувства и образы для героя самые важные.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образуют единый круг тем: свобода, родина и борьба поддерживают главный смысл поэмы — стремление к настоящей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поэмы М. Ю. Лермонтова «Мцыри»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стиль поэмы так запоминается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сразу узнаётся по исповедальному голосу героя: Мцыри рассказывает о своей судьбе так, будто доверяет читателю самое сокровенное и важное.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контрасты между монастырём и Кавказом, тишиной и бурей делают текст напряжённым и помогают легко почувствовать главный конфликт произведения.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стиха, повторы и сильный ритм создают ощущение движения, поэтому даже короткие эпизоды читаются как очень значимые и эмоциональные.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свободы звучит в поэме особенно убедительно: Лермонтов показывает, что для человека настоящая жизнь невозможна без внутреннего выбора и достоинства.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поэмы соединяет исповедь, контрасты, яркий Кавказ и напряжённый ритм, поэтому история Мцыри звучит как сильный и запоминающийся рассказ о цене свободы.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«Мцыри»: сила свободы в поэтическом слове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2026-05-23T00:33:48Z</dcterms:created>
  <dcterms:modified xsi:type="dcterms:W3CDTF">2026-05-23T00:33:48Z</dcterms:modified>
</cp:coreProperties>
</file>