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Чрезвычайные ситуации гидрологического происхождения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может быть источником опасных и быстрых изменений.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водные опасности важно знать школьнику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чрезвычайные ситуации встречаются во многих регионах России. Понимание сигналов тревоги, безопасных маршрутов и правил эвакуации помогает действовать спокойно и не теряться в опасной обстановке.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253095"/>
            <a:ext cx="311100" cy="27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7958" y="1242412"/>
            <a:ext cx="260662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600" y="2965020"/>
            <a:ext cx="311100" cy="27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9339" y="2954337"/>
            <a:ext cx="297900" cy="29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0489" y="1242412"/>
            <a:ext cx="297900" cy="29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гидрологических ЧС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затопление территории из-за выхода воды из берегов, подъёма уровня в реке или переполнения водоёма. Оно быстро нарушает движение транспорта и работу инфраструктуры.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1275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Половодье и паводок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Половодье повторяется сезонно, чаще весной, а паводок возникает внезапно после ливней или быстрого таяния снега. Оба явления связаны с резким ростом уровня воды.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Штормовой нагон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и шторм выталкивают воду к берегу. Особенно опасно это для морских побережий и устьев рек, где уровень воды может подняться очень быстро.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275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Селевой поток — это смесь воды, грязи, камней и обломков. Он движется с большой скоростью и опасен для дорог, мостов, домов и людей в горных районах.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639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Ледовые 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Ледовый затор и зажор образуются при скоплении льда в русле. Они могут резко поднять уровень воды выше по течению и вызвать подтопление населённых пунктов.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Наводнение: как оно возникает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подъёма 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Наводнение начинается, когда вода не помещается в русле и выходит за его пределы. Это происходит после сильных дождей, таяния снега, ледовых заторов или повреждения гидротехнических сооружений.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затопление распространяется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вода заполняет низины и поймы рек, затем доходит до дворов, улиц и зданий. Чем ниже участок местности, тем раньше он оказывается под угрозой.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риск гидрологических ЧС выше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побережьях и в горных районах опасность может возрастать не только по сезонам, но и после сильных осадков.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риска приходится на весну, а заметные подъёмы сохраняются летом и осенью.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сезонная схема по общим закономерностям гидрологических ЧС.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гидрологических явлений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явления отличаются по причине, скорости и месту возникновения.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Половодье обычно предсказуемее, а паводок, затор и нагон воды опасны внезапностью.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гидрологических явлений.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Половодье и паводок: различия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Половодье — это регулярный сезонный подъём уровня воды. Оно повторяется почти каждый год, чаще всего весной, и связано с естественным циклом таяния снега.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Паводок — кратковременное и резкое повышение уровня воды. Он возникает после сильных дождей, быстрого снеготаяния или резкого потепления и развивается намного быстрее.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Паводок труднее заранее предсказать, поэтому он чаще приводит к внезапным подтоплениям дворов, дорог, подвалов и низких участков местности.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наводнения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последовательность изменения обстановки при росте уровня воды.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Ледовые заторы и зажоры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Ледовый затор появляется, когда крупные массы льда скапливаются в узком месте реки и перекрывают русло. Вода выше по течению быстро поднимается и может затопить дома и дороги.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Зажор образуется из мелкого льда и шуги, которые замедляют течение. Опасность особенно велика на поворотах реки, у мостов и в местах с узким руслом.
</a:t>
            </a:r>
            <a:endParaRPr lang="en-US" sz="10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объекты страдают сильнее всего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затопления особенно трудно быстро восстановить повседневную жизнь, потому что нарушаются транспорт, связь и подача воды.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ущерб связан с жильём и транспортом; без них сложнее всего обеспечить безопасность и помощь людям.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последствий гидрологических ЧС.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400" y="1025874"/>
            <a:ext cx="2889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4250" y="1025874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450" y="2378175"/>
            <a:ext cx="2568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50299" y="2378175"/>
            <a:ext cx="224700" cy="256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0450" y="3730475"/>
            <a:ext cx="256800" cy="256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факторы для человека
</a:t>
            </a:r>
            <a:endParaRPr lang="en-US" sz="2012" dirty="0"/>
          </a:p>
        </p:txBody>
      </p:sp>
      <p:sp>
        <p:nvSpPr>
          <p:cNvPr id="1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5" name="Text 2"/>
          <p:cNvSpPr txBox="1"/>
          <p:nvPr/>
        </p:nvSpPr>
        <p:spPr>
          <a:xfrm>
            <a:off x="797314" y="1025870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течение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неглубокий поток может сбить человека с ног и унести дальше по улице или канаве. Особенно опасно двигаться против течения или пытаться переправляться в одиночку.
</a:t>
            </a:r>
            <a:endParaRPr lang="en-US" sz="1002" dirty="0"/>
          </a:p>
        </p:txBody>
      </p:sp>
      <p:sp>
        <p:nvSpPr>
          <p:cNvPr id="16" name="Text 3"/>
          <p:cNvSpPr txBox="1"/>
          <p:nvPr/>
        </p:nvSpPr>
        <p:spPr>
          <a:xfrm>
            <a:off x="4151113" y="1025870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длительном контакте с водой тело быстро теряет тепло. Из-за переохлаждения человек начинает хуже двигаться, теряет силы и может не успеть выбраться в безопасное место.
</a:t>
            </a:r>
            <a:endParaRPr lang="en-US" sz="1002" dirty="0"/>
          </a:p>
        </p:txBody>
      </p:sp>
      <p:sp>
        <p:nvSpPr>
          <p:cNvPr id="17" name="Text 4"/>
          <p:cNvSpPr txBox="1"/>
          <p:nvPr/>
        </p:nvSpPr>
        <p:spPr>
          <a:xfrm>
            <a:off x="797314" y="2378173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ямы и обрушения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водой часто не видно ям, ступеней, люков и подмытых участков берега. Почва рядом с водой может обвалиться внезапно, особенно после сильного разлива реки.
</a:t>
            </a:r>
            <a:endParaRPr lang="en-US" sz="1002" dirty="0"/>
          </a:p>
        </p:txBody>
      </p:sp>
      <p:sp>
        <p:nvSpPr>
          <p:cNvPr id="18" name="Text 5"/>
          <p:cNvSpPr txBox="1"/>
          <p:nvPr/>
        </p:nvSpPr>
        <p:spPr>
          <a:xfrm>
            <a:off x="4151113" y="2378173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электричества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затопленных местах могут лежать оборванные провода и повреждённые приборы. Прикосновение к ним опасно для жизни, поэтому нельзя заходить в воду без проверки обстановки.
</a:t>
            </a:r>
            <a:endParaRPr lang="en-US" sz="1002" dirty="0"/>
          </a:p>
        </p:txBody>
      </p:sp>
      <p:sp>
        <p:nvSpPr>
          <p:cNvPr id="19" name="Text 6"/>
          <p:cNvSpPr txBox="1"/>
          <p:nvPr/>
        </p:nvSpPr>
        <p:spPr>
          <a:xfrm>
            <a:off x="797314" y="3730475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наводнения вода может содержать мусор, нефть, бытовую химию и микробы. Это повышает риск порезов, ушибов и заболеваний, особенно если есть раны на коже.
</a:t>
            </a:r>
            <a:endParaRPr lang="en-US" sz="10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2067213"/>
            <a:ext cx="4405200" cy="11984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надвигающейся опасности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этим признакам можно заранее понять, что вода поднимается и пора готовиться к эвакуации.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признаки появляются одновременно, риск быстро увеличивается. Нельзя ждать затопления — нужно собирать вещи, сообщать взрослым и быть готовым к эвакуации.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ОБЗР и правилам поведения при наводнении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подготовить до прихода воды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соберите документы, деньги, телефон, зарядное устройство, фонарь и аптечку в один непромокаемый пакет. Положите туда же запас воды и продукты, которые долго не портятся.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поднимите наверх ценные вещи, школьные принадлежности и лекарства. По возможности заранее отключите газ и электричество, а домашних животных переведите в безопасное место.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поведения во время наводнения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получении сообщения об опасности и во время эвакуации.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переходить или переезжать через воду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виду неглубокая вода может скрывать ямы, люки, камни, мусор и оборванные провода. Шаг или движение колёсом в таком месте легко заканчивается падением или повреждением машины.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Течение сильнее, чем кажется: оно может сбить человека с ног, увлечь велосипед и даже развернуть автомобиль. На скользкой поверхности удержаться очень трудно, особенно детям.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ухудшает сцепление шин с дорогой, а тормозной путь увеличивается. Поэтому затопленный участок нельзя пересекать без разрешения взрослых и проверки спасателей.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после схода воды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убедитесь, что рядом нет оборванных проводов, трещин в стенах и утечек газа. Не включайте электроприборы и не пейте воду, пока взрослые или специалисты не проверят её качество.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Уборку начинайте только после разрешения взрослых: выносите мусор, сушите помещение и промывайте поверхности. В повреждённые здания заходите осторожно, потому что пол и стены могут быть ослаблены.
</a:t>
            </a:r>
            <a:endParaRPr lang="en-US" sz="10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риск затопления выше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зависит не только от близости воды, но и от рельефа, ливней и скорости стока.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высокий риск у низких участков и пойм. В горах и у плотин опасность особенно связана с внезапным приходом воды.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 гидрологическим ЧС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службы помогают при водной опасности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службы предупреждают людей, следят за уровнем воды и помогают организовать защиту и эвакуацию.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взаимодействия служб вовремя предупредить людей и снизить ущерб намного сложнее. Чем раньше поступает информация, тем безопаснее эвакуация.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МЧС России и школьного курса ОБЗР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564" y="1259770"/>
            <a:ext cx="311100" cy="27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3406" y="2961012"/>
            <a:ext cx="186188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снижение ущерба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Расчистка русел, укрепление берегов, дамбы и водоотводные каналы уменьшают шанс, что вода выйдет за пределы берега и затопит жилые кварталы.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риска помогают не строить дома в поймах и других уязвимых местах. Они также показывают, где вода может подняться особенно быстро после дождей.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эвакуации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дома полезно заранее знать маршрут выхода, место сбора и ближайшую возвышенность. Тогда в опасной ситуации не придётся тратить время на поиск пути.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взрослые и дети знают правила заранее, можно быстрее собрать вещи, отключить опасные приборы и покинуть дом без паники. Это заметно снижает возможный ущерб.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гидрологических ЧС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Наводнение и другие водные опасности требуют не паники, а чётких действий. Чем лучше человек знает признаки угрозы и порядок эвакуации, тем выше шанс сохранить здоровье и жизнь.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2026-05-21T00:20:01Z</dcterms:created>
  <dcterms:modified xsi:type="dcterms:W3CDTF">2026-05-21T00:20:01Z</dcterms:modified>
</cp:coreProperties>
</file>