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слова, которые называют всё вокруг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существительные и правильно писать их в речи.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без которых не обойтись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встречается почти в каждом предложении: оно называет людей, вещи, места и события. В 3 классе это особенно важно, потому что помогает находить слова в тексте и писать их без ошибок.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13" y="1789450"/>
            <a:ext cx="14962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существительное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людей: мама, ученик, врач. Такие слова помогают точно сказать, о ком идёт речь, и без труда понять, кто действует в предложении.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называет животных: кот, воробей, медведь. По таким словам легко представить героя текста, даже если он не человек, а пушистый или пернатый.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 вокруг нас: книга, карандаш, рюкзак. Именно они чаще всего встречаются в школьных заданиях и помогают описывать повседневную жизнь.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существительным относятся и природные явления: дождь, снег, ветер. Эти слова называют то, что можно увидеть, услышать или почувствовать, когда погода меняется.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умеют называть не только вещи, но и праздники, радость, смех. Такие слова делают речь живой, точной и немного добрее.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имени существительного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существительное, задают вопрос кто?. На него отвечают слова, которые называют живых существ: девочка, папа, собака, птенец. Это первый и самый удобный шаг.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что? отвечают слова, которые называют предметы, явления и места: тетрадь, солнце, мороз, дорога. Эти вопросы помогают быстро выделить существительное среди других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существительные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людей, животных, растения и игрушки — всё, что ребёнок видит каждый день. В речи они помогают назвать знакомые вещи точно и понятно без лишних объяснений.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и то, что нельзя потрогать руками: праздник, радость, веселье, смех. Такие слова тоже важны, потому что передают настроение, события и впечатления.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встречаться в разных ситуациях, но оставаться существительным. Например, Москва — это город, а друг, кошка и берёза тоже называют конкретные предметы или живых существ.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имя существительное в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определить существительное и его признаки.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и нарицательные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называют один конкретный объект: Петя, Мурка, Москва, Волга, Россия. Они помогают не перепутать одного героя с другими и сразу узнать, о ком или о чём идёт речь.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слова называют целую группу одинаковых предметов: мальчик, кошка, город, река, страна. Такие существительные встречаются очень часто и составляют основу многих простых предложений.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пишутся с большой буквы. Это правило особенно важно для имён людей, кличек животных, названий городов, рек и праздников — здесь большая буква всегда на своём месте.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живых существ: мама, учитель, ёж, голубь. К ним относятся люди и животные, поэтому к таким словам обычно задают вопрос кто?.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всё остальное: стол, окно, облако, книга, звезда. Эти слова отвечают на вопрос что? и помогают отличать предметы и явления от живых существ.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относятся слова дом, мяч, пенал. Часто они помогают подобрать правильное окончание и согласовать с ними другие слова в предложении без путаницы.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относятся окно, море, платье. Эти слова тоже имеют свои особенности, и знание рода помогает писать и говорить более грамотно и уверенно.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книга, лиса, тетрадь. Такие существительные легко узнать, а ещё по ним удобно проверять, как должно звучать соседнее слово в речи.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существительные называют несколько предметов: шары, деревья, ученики. По окончанию и смыслу легко заметить, что предметов стало больше.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употребляются только в одном числе: ножницы, молоко, сливки. Их тоже нужно узнавать в речи, чтобы не ошибиться при чтении и письме.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бывают в единственном числе, когда называют один предмет: шар, дерево, ученик. Такая форма помогает точно сказать, что предмет один, а не несколько.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существительные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единственное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один предмет: книга, стол, ученик. В этой форме оно помогает точно понять, о чём идёт речь.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выбор нужной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и вопросу выбирают форму, которая подходит в предложении. Благодаря этому речь звучит грамотно и понятно.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изменение по падежам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меняет окончание, если зависит от других слов в предложении: книги, книге, книгу. Так слова соединяются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существительного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её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существительного — это форма, в которой слово обычно ищут в словаре. Чаще всего это именительный падеж единственного числа: река, дом, учитель.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начальной форме удобно сравнивать разные формы одного слова в тексте. Она помогает быстрее узнать существительное, понять его значение и не перепутать с другими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существительное в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найти имя существительное и определить его признаки.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в предложении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часто называет того, о ком говорится в предложении. Например: «Кошка спит» — слово кошка сообщает, кто выполняет действие, и помогает построить смысл высказывания.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обозначать предмет, на который направлено действие. В предложении «Я читаю книгу» слово книга отвечает на вопрос что? и делает мысль точной.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соединяются с другими словами и образуют красивые, понятные сочетания: зелёный лес, школьная доска, весёлый праздник. Без них речь звучала бы бедно, как суп без соли.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большая буква помогает не ошибиться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тетради появляется Оля, сразу понятно: речь идёт об одном человеке. Большая буква показывает, что это собственное имя, а не просто слово о девочке. Такое правило помогает не путать общее и конкретное.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река и озеро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Самара, Волга и Байкал пишутся с большой буквы, потому что это названия уникальных мест. Если слово называет только один географический объект, его тоже нужно выделять большой буквой. Так текст становится аккуратным и понятным.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для пушистого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Мурзик — не просто кот, а кот с именем. Поэтому клички животных тоже пишутся с большой буквы, как и имена людей. Это правило легко запомнить: если предмет один-единственный, буква должна быть важной и заметной.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существительное отличается от других частей речи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предмет, лицо, явление или чувство. Оно отвечает на вопросы кто? и что?, поэтому помогает понять, о чём именно идёт речь в предложении.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не называет предмет, а показывает его признак: цвет, размер, настроение. В сочетании «синяя тетрадь» слово синяя описывает тетрадь, а не заменяет её.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сообщает о действии или состоянии: бежит, рисует, смеётся. Если в предложении слово отвечает на вопрос что делает?, значит, это не существительное, а глагол.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речь точной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слова парта, мел, дневник и перемена, он легко рассказывает о школе без лишних объяснений. Такие существительные делают рассказ ясным. Слушатель сразу представляет класс, звонок и оживлённый коридор.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снег, лужа, туча и лес помогают описывать погоду и пейзаж так, будто они появляются перед глазами. Без них рассказ о природе был бы слишком коротким. А с ними он становится ярким и живым, как весеннее окно.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чувства 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мама, брат, бабушка, радость, смех и праздник делают речь тёплой и близкой. Они помогают говорить не только о вещах, но и о переживаниях. Тогда даже короткий текст звучит по-настоящему сердечно.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изучении существительного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вопросы кто? и что?, особенно если слово обозначает животное. Чтобы не ошибиться, важно помнить: живое существо отвечает на вопрос кто?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нужна не только в именах людей. Её пишут в названиях городов, рек, стран и в кличках животных, иначе собственное имя потеряется среди обычных слов.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бывает заметить изменение слова по числу: шар — шары, книга — книги. Если внимательно сравнивать формы, окончание подскажет, как слово изменилось.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непросто определить падеж, потому что слово в предложении может выглядеть по-разному. Здесь помогают вопросы и соседние слова: они словно держат существительное за руку.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правильно согласовывать слова в предложении и выбирать нужное окончание.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 есть у существительных в русском языке.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— важная часть речи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назвать мир вокруг нас: людей, животных, предметы и события. Если знать его признаки, писать и говорить становится гораздо легче и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2026-05-21T21:48:00Z</dcterms:created>
  <dcterms:modified xsi:type="dcterms:W3CDTF">2026-05-21T21:48:00Z</dcterms:modified>
</cp:coreProperties>
</file>