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нахождение неизвестного по двум суммам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спрятанное число через сравнение двух сумм.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легко представить на яблоках, тетрадях, карандашах, игрушках или конфетах. Сначала мы замечаем, что в двух суммах есть что-то общее, а потом ищем различие и находим неизвестное число.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задачи встречаются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обычно даны две суммы и вопрос о неизвестном числе. Одна часть в них повторяется, поэтому её важно заметить сразу, как знакомого гостя среди чисел.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часть сумм отличается. Именно она помогает понять, какое число скрыто в задаче, и не запутаться в данных.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аккуратно выделить общее и различное, решение становится понятным. Тогда не нужно гадать — числа сами подсказывают ответ.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в задаче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часть — это число, которое встречается в обеих суммах. Его можно представить как общий кусочек, который не меняется, будто одинаковые яблоки в двух корзинах.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общее число найдено, сравнивать суммы становится проще. Оно помогает увидеть, чем одна запись отличается от другой, и подсказывает, где спрятан ответ.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часть в двух суммах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смотрим на обе суммы и находим, что в них одинаково, а что отличается.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Вычесть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из большей суммы вычитаем меньшую. Так узнаём разницу между частями и находим неизвестное число.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записать найденное число в ответ. Для коротких задач это можно сделать быстро и без лишних кругов вокруг чисел.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способ решения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потерять данные и двигаться шаг за шагом, как по аккуратной дорожке из чисел.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помогает вычитание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обеих суммах есть одинаковая часть, она как будто исчезает при сравнении. Остаётся только то, чем суммы отличаются, а это и нужно для поиска неизвестного числа.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большей суммы вычитают меньшую, чтобы увидеть разницу между добавленными частями. Так становится понятно, какое число нужно найти в задаче.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удобен для 4 класса: он короткий, понятный и не требует длинных вычислений. Числа работают честно, как маленькие помощники.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найденное число возвращают в задачу и подставляют вместо пустого места. Если обе суммы становятся верными, значит, решение получилось правильным.
</a:t>
            </a:r>
            <a:endParaRPr lang="en-US" sz="1578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не ошибиться из-за спешки. Она показывает, что ответ подходит к условию и не уехал в страну случайных чисел.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 условию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401" y="1838326"/>
            <a:ext cx="419088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записывается решение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коротко записать данные задачи. Это помогает увидеть две суммы и не перепутать, что уже известно, а что ещё нужно найти.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записывают пример, который показывает ход решения. Например, вычитание помогает найти разность между суммами и открыть неизвестное число.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пишут ответ аккуратно и понятно. Если есть единицы измерения, их обязательно добавляют, чтобы число не осталось без своей одежды.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цифры, правильные знаки и понятные подписи делают решение удобным для проверки. Тогда учиться легче, а ошибки прячутся не так ловко.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число повторяется в обеих суммах, его можно сравнить с другой частью и найти неизвестное.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общая часть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то, что известно в обеих суммах. Общая часть поможет убрать лишнее и понять, какое число спряталось в условии.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сравните сами суммы и посмотрите, чем они отличаются. Разность подскажет, сколько не хватает до равенства, словно маленькая подсказка из задачи.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неизвестное встречается в обеих записях одинаково, его не нужно искать отдельно. Достаточно аккуратно вычесть известные части и проверить, что осталось.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удобен, когда числа небольшие и можно считать устно. Главное — не торопиться и сначала найти общий фрагмент условия.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неизвестно одно и то же число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Машинки в первой корзине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коробке лежат 7 машинок и 5 кубиков. Рядом стоит вторая коробка с теми же 7 машинками, но число кубиков в ней спрятано. Сразу видно, что машинки — общая часть, а кубики нужно сравнить.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которые надо найти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показать две группы игрушек разными цветами. Одинаковые машинки можно оставить синими, а кубики выделить зелёным. Тогда ребёнок быстро замечает: чтобы узнать неизвестное число, достаточно сравнить только различающиеся части.
</a:t>
            </a:r>
            <a:endParaRPr lang="en-US" sz="1148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 игрушками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выбрать не то число для вычитания и начать считать от меньшей суммы. В таких задачах сначала определяют, какая запись больше, а потом находят разность.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забыть про одинаковую часть и сравнивать только то, что бросается в глаза. Тогда решение получается неполным и ответ может оказаться неверным.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сделать проверку. Если подставить найденное число обратно в условие, сразу видно, подходит ли оно к обеим суммам или где-то закралась ошибка.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таких 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определить нужное действие по тому, что дано в условии задачи.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действие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38597"/>
            <a:ext cx="347469" cy="2779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487" y="2038597"/>
            <a:ext cx="347469" cy="2779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03850"/>
            <a:ext cx="347469" cy="34746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985" y="1998544"/>
            <a:ext cx="313321" cy="35808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5623" y="2003850"/>
            <a:ext cx="347469" cy="347469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условии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подсказывает, что части нужно сложить и посмотреть на общее количество. Оно помогает увидеть, где в задаче речь идёт о сумме целого и его частей.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условии есть слово «всего», обычно нужно найти общий результат. Ученик сразу понимает: нужно сложение или сравнение с уже известной суммой.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же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подсказка говорит, что одна часть повторяется. Значит, полезно искать одинаковые числа в двух записях и не перепутать их с тем, что меняется.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сколько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спрашивают о разности, а не о сумме. Нужно сравнить два числа, найти, чем одно отличается от другого, и выбрать вычитание.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Осталось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«осталось» почти всегда ведёт к вычитанию. Сначала находят, сколько было, потом убирают известную часть и получают неизвестный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полоске и на второй полоске один и тот же кусочек можно выделить одним цветом. Он показывает общую часть, которая не меняется и помогает сравнивать записи без путаницы.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Оставшийся фрагмент будет другим цветом и сразу покажет, где спрятано неизвестное число. Чем заметнее разница на рисунке, тем легче ребёнку понять ход решения.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полоски на схеме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15 и 9: найдите, какая сумма больше, и назовите разность. Затем объясните, какое число в задаче может быть неизвестным и почему.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Поработайте с парой 20 и 12. Сначала выделите общую часть, потом аккуратно вычтите меньшую сумму из большей и проверьте ответ по условию.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числа 18 и 11 и попробуйте решить пример устно. Так легче заметить, что разность показывает различие между двумя суммами, а не случайное число.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ответа подставляйте найденное число обратно. Если обе записи становятся верными, значит, решение удалось, а если нет — нужно ещё раз посмотреть на условие.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для закрепления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ребёнку не пропустить важную проверку после вычисления.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суммы нужно сравнить, чтобы увидеть общую часть и найти неизвестное число.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общее, затем сравнивают различие. Это самый надёжный путь к ответу без лишней путаницы.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пройден — и число найдено!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сравнивать две суммы, находить общую часть и через вычитание узнавать неизвестное число. Если ответ проверен, задача уже точно не страшна.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2026-05-24T11:00:23Z</dcterms:created>
  <dcterms:modified xsi:type="dcterms:W3CDTF">2026-05-24T11:00:23Z</dcterms:modified>
</cp:coreProperties>
</file>