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богатыри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защитники русских сказок и былин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былин к любимым героям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пришли из былин, а потом стали героями сказок, картин и мультфильмов. Их знают и любят уже многие поколения детей.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сила и терпение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 силе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преданию, Илья Муромец долго не мог ходить, а потом стал могучим защитником. Его история показывает, что терпение и вера в добро очень важны.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не любит лишний шум и не хвастается своей силой. Он действует спокойно, обдуманно и всегда старается поступить справедливо, даже если задача очень трудная.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богатыря — помогать слабым и беречь родную землю. Он сражается не ради славы, а ради спокойной жизни людей и общего добра.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Илье Муромце соединяются огромная сила, терпение и доброе сердце. Именно поэтому он кажется настоящим героем, которому можно доверять в любую минуту.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— смелость и вежливость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Храбрый и воспитанный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умеет говорить спокойно и вежливо, но в трудный момент действует решительно. Его уважают за ум, выдержку и благородные поступки.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со злом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Добрыня часто помогает людям и сражается со Змеем Горынычем. Он не боится опасности и всегда готов защитить тех, кто нуждается в помощи.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богатырь не отступает перед трудностями и держит слово. Он показывает, что смелость бывает не только в бою, но и в честном поведении.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Добрыней Никитичем обычно изображают коня, щит и меч. Эти вещи подчёркивают, что он готов к дороге, испытаниям и подвигам.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Алёши Поповича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действует очень быстро и ловко. Он успевает заметить опасность раньше других и часто находит удобный момент, чтобы помочь товарищам.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богатырь умеет думать не хуже, чем сражаться. В трудной ситуации он ищет не самый громкий, а самый умный выход и часто побеждает хитростью.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может пошутить даже в опасный момент. Его шутки не мешают делу, а помогают не бояться и сохранять бодрость духа.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кажется сложным, Алёша быстро придумывает новый план. Его сила — в умении увидеть решение там, где другие пока видят только проблему.
</a:t>
            </a:r>
            <a:endParaRPr lang="en-US" sz="10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богатырского подвига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богатырь замечает беду, принимает решение и помогает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сражаются сказочные богатыри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19100" y="1439463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Змей Горыныч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огнедышащий враг пугает людей и проверяет смелость героя. Богатырю приходится быть очень внимательным, чтобы победить хитрого и опасного противника.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619100" y="2093922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Соловей-разбойник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только злой, но и очень коварный. Его опасная сила заставляет богатыря проявлять терпение, выдержку и умение не поддаваться страху.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9100" y="2748383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Великаны и чудища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чудовища кажутся непобедимыми, но богатырь не сдаётся. Такие враги помогают показать, что мужество и ум важнее одной лишь грубой силы.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619100" y="3402831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Колдунья и чары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герою мешают волшебство и обман. Тогда особенно нужны сообразительность, честность и доброе сердце, чтобы не попасть в ловушку.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100" y="4057279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Злой царь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встречается и несправедливый правитель. Богатырь выступает против обиды и произвола, защищая людей и напоминая, что власть должна служить добру.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верном коне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долгой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богатырю нужно добраться далеко-далеко, рядом идёт или мчится верный конь. Он не устаёт так быстро, как человек, и уверенно несёт хозяина через леса, поля и горы. В дороге такой друг всегда словно знает правильный путь.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бою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конь помогает богатырю удержаться, догнать врага или вовремя уйти от опасности. Он чувствует настроение хозяина и словно понимает его без слов. Поэтому в сказке конь — не просто животное, а настоящий товарищ.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богатырю в бою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защищает голову богатыря от ударов и делает его образ особенно внушительным. В сказках он часто сияет, будто сделан из настоящего чуда.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помогает закрыться от стрел и мечей. С ним богатырь чувствует себя увереннее и может смелее идти навстречу опасности.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 похожа на прочную блестящую рубашку. Она защищает тело героя и делает его похожим на настоящего хранителя родной земли.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 или палица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богатыря нужно не для угроз, а для защиты. Меч или палица помогают остановить зло и показать, что добро умеет постоять за себя.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настоящий богатырь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и верный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всегда держит слово и не обманывает друзей. Ему доверяют, потому что он поступает честно и не бросает товарищей в беде.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 трудный час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не прячется от опасности, если нужно помочь другим. Он идёт вперёд, даже когда страшно, и показывает, как важно не сдаваться.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Сильный, но добрый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богатырь умеет быть сильным, но не грубым. Его сила нужна для защиты, а не для обиды, поэтому рядом с ним людям спокойно.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нужны не только сила и оружие, но и уважение к окружающим. Добрый богатырь слушает, помогает и относится к людям с вниманием.
</a:t>
            </a:r>
            <a:endParaRPr lang="en-US" sz="11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богатырях в культуре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богатыря на знаменитой картине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полотне Виктора Васнецова богатыри стоят плечом к плечу, словно сторожа у ворот. Их спокойные лица и уверенные позы сразу показывают: перед нами защитники земли и люди чести.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на страницах и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живут в книгах, школьных чтениях и мультфильмах. Детям легко узнать Илью Муромца, Добрыню Никитича и Алёшу Поповича по их виду, характеру и важным поступкам.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помнят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переходят из сказок в новые истории и остаются понятными без объяснений. Они всегда рядом с теми, кому нужна защита, поэтому их образы продолжают вдохновлять и детей, и взрослых.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богатыри становятся любимыми героями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знакомство в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впервые слышит о богатыре как о сильном, добром защитнике. Яркий образ, понятные поступки и чудесные приключения сразу привлекают внимание.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выбор любимого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больше любит сильного Илью, кто-то — умного Добрыню, а кто-то — весёлого Алёшу. Каждый находит богатыря по своему характеру.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дружба с героем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сказки богатырь остаётся в памяти: в мультфильме, игре, книге или рисунке. Он становится почти знакомым другом, который всегда приходит на помощь.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богатырской помощи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герои действуют вместе, когда появляется беда.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богатырские качества помогают в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слабого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богатырь приходит на помощь тем, кто не может постоять за себя. В обычной жизни это значит заступиться за друга, не смеяться над слабым и не проходить мимо чужой беды.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 не уходит после первой неудачи. Он пробует снова, думает и ищет выход. Это полезно и в школе, когда задача кажется трудной, но всё-таки решаемой.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всегда отвечает за свои обещания, потому что ему верят. Так же и в жизни: честный человек не обманывает, выполняет договорённости и старается не подводить других.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добрым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доброты делает героя грубым, а не настоящим богатырём. Поэтому важно быть смелым, но вежливым, помогать другим и уважать людей вокруг.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помощницы рядом с богатырями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княжна даёт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сказке княжна замечает то, что не увидели сильные воины: как пройти опасный путь и где скрыта ловушка. Её спокойный совет помогает богатырю действовать точнее и не тратить силы зря.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Волшебница спасает в трудный миг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 героем появляется волшебница, которая умеет остановить беду одним добрым словом или чудесным действием. Она не ждёт похвалы, а просто помогает, когда другим нужна защита.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помощница идёт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есть и героини, которые не прячутся за спины богатырей. Они сами отправляются в путь, поддерживают героя и доказывают, что храбрость и доброта нужны каждому.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богатырских сказках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меч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помочь богатырю в самый трудный миг, но сам по себе не побеждает врага. Герою всё равно нужно выбрать верный момент и действовать смело.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конь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помощник подсказывает дорогу, предупреждает об опасности и несёт богатыря быстрее ветра. Но решающий шаг всё равно делает сам герой, а не его чудесный друг.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она возвращает силы и даёт надежду после тяжёлого испытания. Однако добраться до неё можно только через трудный путь, где важны терпение и ум.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делает сказку ярче, но не заменяет храбрость и доброе сердце. Без этих качеств богатырь не смог бы заслужить победу и уважение.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доброта и верность делают героя настоящим защитником. Эти три качества помогают понять, что богатырь силён не только руками, но и поступками.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качества богатыря особенно хорошо запоминаются детям
</a:t>
            </a:r>
            <a:endParaRPr lang="en-US" sz="258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русским сказкам и былинам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сегодня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богатырей можно увидеть в новых мультфильмах и экранизациях. Они остаются узнаваемыми благодаря своим характерам, шуткам и добрым поступкам.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Ильи Муромца, Добрыни Никитича и Алёши Поповича по-прежнему встречаются в детских книгах. Через них легко знакомиться с русскими сказками и былинами.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Богатырские сюжеты появляются в играх, конкурсах и школьных праздниках. Дети охотно примеряют на себя роль защитника и чувствуют себя настоящими героями.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стали частью русской культуры и узнаются сразу. Их любят за силу, спокойствие, чувство юмора и умение дружить даже в трудной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богатыря — три разных характера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умён, вежлив и храбр. Он умеет говорить спокойно, а потом быстро принимать нужное решение, поэтому рядом с ним чувствуешь надёжную защиту.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самый ловкий и находчивый. Он не всегда побеждает силой, зато умеет придумать хитрый и весёлый выход из самой запутанной истории.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самый сильный и самый спокойный из троицы. Илья не спешит зря, но если нужно защитить людей, действует уверенно и очень решительно.
</a:t>
            </a:r>
            <a:endParaRPr lang="en-US" sz="12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остаются героями на все времена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богатыри учат смелости, доброте и верности. Они напоминают: настоящий герой защищает других, не сдаётся и всегда выбирает правильный путь.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2026-05-27T13:48:49Z</dcterms:created>
  <dcterms:modified xsi:type="dcterms:W3CDTF">2026-05-27T13:48:49Z</dcterms:modified>
</cp:coreProperties>
</file>