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гомининов к Homo sapiens: путь длиной в миллионы лет.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человека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Палеоантропология: как читают следы прошлого
</a:t>
            </a:r>
            <a:endParaRPr lang="en-US" sz="2552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Палеоантропология восстанавливает историю человека по костям, черепам, орудиям и следам жизни, соединяя данные археологии, анатомии, генетики и геологии.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хронология эволюции человека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914425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6–7 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общего предка с шимпанзе отделилась линия, приведшая к человеку. Это начало долгого эволюционного пути гомининов.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62225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4–2 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сочетали древние приматные черты и первые признаки устойчивого прямохождения, оставаясь приспособленными и к жизни на деревьях.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10025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2,4–1,5 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ранние представители рода Homo, у которых заметны рост мозга, уменьшение зубов и более активное использование орудий.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79313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1,9 млн–100 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стал одним из первых видов, широко расселившихся за пределы Африки, и связался с важными технологическими изменениями.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137850" y="2227300"/>
            <a:ext cx="13518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 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Homo sapiens, а его масштабное расселение по планете начинается примерно 70–50 тысяч лет назад.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у предков человека
</a:t>
            </a:r>
            <a:endParaRPr lang="en-US" sz="274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сопровождался не только анатомическими, но и поведенческими изменениями: усложнением орудий, общения и кооперации.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в целом восходящий, но развитие было нелинейным: разные виды демонстрировали собственные темпы и пределы роста.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палеоантропологии и сравнительной антропологии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в Африке примерно 4–2 млн лет назад и занимали важное место на раннем этапе эволюции человека.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таза, бедренной кости и положение затылочного отверстия показывают, что они уже уверенно передвигались на двух ногах.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древних черт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руки и цепкие кисти указывают на сохранённую способность к лазанию, поэтому их образ жизни был смешанным.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«Люси»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известных скелетов австралопитеков — «Люси», найденный в Эфиопии в 1974 году и ставший ключевой находкой для науки.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первые устойчивые признаки прямохождения
</a:t>
            </a:r>
            <a:endParaRPr lang="en-US" sz="2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роду Homo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австралопитеками ранние Homo обладали большим объёмом мозга, что создавало основу для более сложного поведения и гибкой адаптации.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зубов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зубов и челюстей отражало переход к более разнообразному рациону и постепенное снижение зависимости от грубой растительной пищи.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Олдувайские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связывают с простыми каменными орудиями: отщепами и чопперами, которые использовались для повседневных хозяйственных задач.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помогали разделывать пищу и обрабатывать туши животных, повышая эффективность добычи ресурсов и расширяя доступную пищевую базу.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выживание превращалось в развитие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технологии, питание и социальные связи влияли на эволюцию человека.
</a:t>
            </a:r>
            <a:endParaRPr lang="en-US" sz="14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умел преодолевать большие расстояния и приспосабливаться к разным ландшафтам. Именно поэтому его находки известны далеко за пределами Африки, в том числе в Грузии, Китае и Индонезии.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вида характерны более развитые каменные рубила и крупное телосложение. Такие особенности помогали разделывать пищу, обрабатывать материалы и сохранять активность при длительных перемещениях.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новый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огня стало одной из ключевых адаптаций Homo erectus. Оно повышало безопасность стоянок, помогало согреваться и расширяло возможности жизни в более прохладных регионах Евразии.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человек, вышедший далеко за Африку
</a:t>
            </a:r>
            <a:endParaRPr lang="en-US" sz="20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видов человека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этапы эволюции человека через время существования, объём мозга и характерные признаки.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вид в эволюционной истории, тем сложнее его поведение и технологии; при этом развитие шло не по прямой линии.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палеоантропологии и археологии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706" y="1294125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10875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8306" y="1294125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8506" y="1296175"/>
            <a:ext cx="473813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близкие родственники человека
</a:t>
            </a:r>
            <a:endParaRPr lang="en-US" sz="2229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были хорошо приспособлены к жизни в Европе и Западной Азии в условиях холода: их тело было массивным, а кости — мощными.
</a:t>
            </a:r>
            <a:endParaRPr lang="en-US" sz="1202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телосложение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грудная клетка и развитая мускулатура помогали сохранять тепло и выдерживать высокие физические нагрузки в суровой среде.
</a:t>
            </a:r>
            <a:endParaRPr lang="en-US" sz="1158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изготавливали более совершенные каменные орудия, что позволяло эффективно охотиться, разделывать добычу и выполнять повседневные задачи.
</a:t>
            </a:r>
            <a:endParaRPr lang="en-US" sz="1129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использовали огонь, ухаживали за больными и хоронили умерших, что говорит о развитых социальных связях и поведенческой сложности.
</a:t>
            </a:r>
            <a:endParaRPr lang="en-US" sz="1196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ДНК подтверждают, что неандертальцы смешивались с предками современных людей, оставив след в геноме части современных популяций.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Homo sapiens по Земле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миграций связали Африку с несколькими континентами и привели к освоению самых разных природных зон.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расселение произошло сравнительно быстро по меркам эволюции и началось после выхода из Африки.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консенсус по данным археологии и палеогенетики; датировки приведены ориентировочно.
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символическое мышление Homo sapiens
</a:t>
            </a:r>
            <a:endParaRPr lang="en-US" sz="2543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животных, знаки и сцены охоты показывают, что люди могли не только наблюдать мир, но и передавать идеи через символы и образы.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Наскальное искусство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Бусины, подвески и другие украшения свидетельствуют о социальных различиях, личной идентичности и способности придавать предметам смысл, выходящий за рамки утилитарной пользы.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статус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Ритуальные захоронения отражают представления о смерти, памяти и, вероятно, о невидимом мире, а значит, связаны с развитым абстрактным мышлением.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практики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речь позволяла точнее координировать действия, сохранять знания и обучать молодых членов группы, поэтому культурные навыки накапливались быстрее биологических изменений.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передача опыта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человека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взаимосвязь климатических, биологических и культурных изменений в истории гоминин.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как технологический рубеж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363675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тепло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Контролируемый огонь сделал стоянки безопаснее, отпугивал хищников и позволял людям дольше оставаться в холодных регионах, где без обогрева выживать было труднее.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500004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Термическая обработка снижала жёсткость пищи, убивала часть опасных микроорганизмов и повышала усвояемость, что облегчало питание и уменьшало затраты на переваривание.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636332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среда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огня расширило набор доступных ландшафтов, укрепило коллективные формы поведения и стало важным шагом к более устойчивому образу жизни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разнообразия человеческих видов
</a:t>
            </a:r>
            <a:endParaRPr lang="en-US" sz="266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на Земле одновременно существовало несколько человеческих линий, но до настоящего времени дожила только одна.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не была линейной: большинство ветвей исчезло, а современный вид стал результатом отбора и конкуренции линий.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и палеогенетики; схема носит качественный характер.
</a:t>
            </a:r>
            <a:endParaRPr lang="en-US" sz="11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3061" y="1295150"/>
            <a:ext cx="524578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происхождение современных людей
</a:t>
            </a:r>
            <a:endParaRPr lang="en-US" sz="2297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геномов подтверждает, что Homo sapiens сформировался в Африке, а затем расселился за её пределы, заселяя новые территории и приспосабливаясь к разным условиям.
</a:t>
            </a:r>
            <a:endParaRPr lang="en-US" sz="115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смешения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неафриканских популяций обнаружены фрагменты ДНК неандертальцев, что указывает на древние контакты и частичное скрещивание после выхода из Африки.
</a:t>
            </a:r>
            <a:endParaRPr lang="en-US" sz="1179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Денисовский вклад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групп Азии и Океании выявлены следы денисовского наследия, поэтому история расселения человека включает не только миграции, но и встречу с близкими видами.
</a:t>
            </a:r>
            <a:endParaRPr lang="en-US" sz="1241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доказательство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дополняет археологию и палеонтологию: она помогает уточнять родство, даты расхождения линий и направления древних миграций без опоры только на кости и орудия.
</a:t>
            </a:r>
            <a:endParaRPr lang="en-US" sz="11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026" y="1038300"/>
            <a:ext cx="4231798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находки подтверждают этапы эволюции человека через кости, орудия, поведение и генетику.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доказательств согласуются между собой и показывают, что история человека восстанавливается по независимым источникам.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 генетические исследования; обобщённые данные учебной литературы.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палеоантропологии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человека человеком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передвижение на двух ногах освободило руки, улучшило обзор местности и сделало возможными перенос предметов, использование орудий и более сложные способы взаимодействия с окружающей средой.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кисть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кисть с точным хватом позволила создавать и удерживать орудия, а также выполнять тонкие действия, необходимые для обработки материалов и повседневной практики.
</a:t>
            </a:r>
            <a:endParaRPr lang="en-US" sz="1214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кооперация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Членораздельная речь дала возможность согласовывать действия, передавать инструкции и укреплять связи внутри группы, поэтому коллективная охота, защита и обучение стали намного эффективнее.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нормы и технологии накапливаются в культуре и передаются между поколениями, поэтому человек развивается не только биологически, но и через обучение, традиции и совместный опыт.
</a:t>
            </a:r>
            <a:endParaRPr lang="en-US" sz="12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предков к современному человеку
</a:t>
            </a:r>
            <a:endParaRPr lang="en-US" sz="2836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ветвление эволюции и частичное сосуществование разных человеческих линий во времени.
</a:t>
            </a:r>
            <a:endParaRPr lang="en-US" sz="12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путь, который продолжается в знаниях
</a:t>
            </a:r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 — это не прямая линия, а сеть адаптаций, миграций и исчезнувших ветвей. Палеонтология, археология и генетика вместе показывают, как формировался Homo sapiens.
</a:t>
            </a:r>
            <a:endParaRPr lang="en-US" sz="43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2026-06-01T19:55:01Z</dcterms:created>
  <dcterms:modified xsi:type="dcterms:W3CDTF">2026-06-01T19:55:01Z</dcterms:modified>
</cp:coreProperties>
</file>