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темы: История генетики и гибридологический метод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генетики от первых открытий до основного метода исследования наследственности.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возникновения генетики как науки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накопились ценные наблюдения за наследственностью на растениях и животных. Эволюционная теория стимулировала поиск законов передачи признаков, формируя основу новой науки — генетики.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предшественников в области наследственности
</a:t>
            </a:r>
            <a:endParaRPr lang="en-US" sz="2447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впервые обозначил роль родителей в наследовании, предложив идею связи между организмами и их потомством.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Гиппократ предположил концепцию «пангены» — передачу наследственных элементов через «семена», что влияло на формирование признаков.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развил теорию пангенезиса, пытаясь объяснить, каким образом признаки родителей передаются потомкам.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Менделя преобладала концепция смешения признаков, без количественного анализа наследственности.
</a:t>
            </a:r>
            <a:endParaRPr lang="en-US" sz="11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и образование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родился в 1822 году в Австрийской империи, получил образование с упором на точные науки, что сформировало его научный подход.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Монах и исследователь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Работая в монастыре Августинцев в Брно, Мендель занимался преподаванием и проводил независимые опыты на горохе, что было редкостью в то время.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Непризнанные открытия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открытия долго оставались незамеченными из-за сложности метода и ограниченного круга научного сообщества.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Мендель: личность и научная деятельность
</a:t>
            </a:r>
            <a:endParaRPr lang="en-US" sz="26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гибридологического метода Менделя
</a:t>
            </a:r>
            <a:endParaRPr lang="en-US" sz="3243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чётких альтернативных признаков, например, цвет и форма семян, для упрощения анализа наследования.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Контролируемое скрещивание чистых линий позволило установить закономерности передачи признаков потомкам.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статистика потомства обеспечивали точное выявление закономерностей наследования.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признаков в опытах Менделя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F1 поколении все растения проявляли доминантный признак. В F2 наблюдалась типичная пропорция 3:1 доминантных и рецессивных.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закономерности наследования с доминированием одного признака и появлением расщепления во втором поколении.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Менделя, 1865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закона Менделя и их формулировка
</a:t>
            </a:r>
            <a:endParaRPr lang="en-US" sz="3433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единообразия F1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гибриды первого поколения одинаковы по фенотипу, унаследованному от доминантного родителя. Это показывает первичное проявление признаков.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расщепления и независимого наследования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поколении признаки разделяются в фиксированном соотношении (3:1), а признаки при множественном наследовании распределяются независимо.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игнорирования открытий Менделя при жизни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математической подготовки у биологов XIX века препятствовал пониманию и принятию статистических методов Менделя.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Менделя были ограничены одним растением — горохом, что затрудняло обобщение результатов.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опубликована на немецком в малоизвестном журнале, а также отсутствовали практические применения метода в то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повторное открытие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1900 году три учёных — Хуго де Фриз, Карл Корренс и Эрих Чермак — одновременно обнаружили законы наследственности Менделя, что привело к их признанию в научном мире.
</a:t>
            </a:r>
            <a:endParaRPr lang="en-US" sz="1243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термина «генетика»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1906 году Уильям Бэйтсон ввёл термин «генетика» для обозначения новой науки, объединяющей принципы наследования и статистические методы исследования.
</a:t>
            </a:r>
            <a:endParaRPr lang="en-US" sz="1269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«Второе открытие Менделя» в начале XX века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объекты исследований генетики (1900–1930)
</a:t>
            </a:r>
            <a:endParaRPr lang="en-US" sz="24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объектных моделей и изучаемых наследственных признаков, отражающих развитие генетики как науки.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модельных организмов способствовало пониманию комплексных механизмов наследственности.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генетики, 2022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«гена»: развитие и эволюция
</a:t>
            </a:r>
            <a:endParaRPr lang="en-US" sz="3622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«ген» введён Вильгельмом Йохансеном в 1909 году и обозначал минимальную единицу наследственной информации, определяющую конкретный признак организма.
</a:t>
            </a:r>
            <a:endParaRPr lang="en-US" sz="1156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молекулярной природы гена стало ключевым этапом, связав наследственность с химической структурой ДНК и механизмами репликации.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Первоначально ген рассматривался как абстрактный носитель признаков, без точного представления о его структуре и материи, до подтверждения связи с ДНК.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понимание гена включает не только кодирование белков, но и регуляторные функции, влияющие на клеточные процессы и проявление признаков.
</a:t>
            </a:r>
            <a:endParaRPr lang="en-US" sz="11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450" y="1119028"/>
            <a:ext cx="5288100" cy="41003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Хромосомная теория наследственности
</a:t>
            </a:r>
            <a:endParaRPr lang="en-US" sz="3451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12288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Моргана и сцепленное наследование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Томас Морган проводил опыты с дрозофилой, выявляя сцепленное наследование признаков, что доказывало локализацию генов на хромосомах и их порядок.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593700"/>
            <a:ext cx="47676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карта и доказательство природы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концепции «генетической карты» позволила установить последовательное расположение генов на хромосомах и подтверждение хромосомной природы переносчиков наследственной информации.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методов анализа: от гибридологии к молекулярной генетике
</a:t>
            </a:r>
            <a:endParaRPr lang="en-US" sz="2211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– цитология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цитологических методов открыло изучение строения клеточного ядра и хромосом, что позволило наблюдать процессы наследственности на клеточном уровне.
</a:t>
            </a:r>
            <a:endParaRPr lang="en-US" sz="921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1920-1940-е – биохимические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биохимии помогло выявить химическую природу молекул, ответственных за наследственность, а также механизмы передачи признаков.
</a:t>
            </a:r>
            <a:endParaRPr lang="en-US" sz="995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 год – структура ДНК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двойной спирали ДНК Уотсоном и Криком стало революционным шагом, объяснив молекулярный механизм наследования генетической информации.
</a:t>
            </a:r>
            <a:endParaRPr lang="en-US" sz="1018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– интеграция методов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Сохраняя значимость гибридологического метода, современная генетика сочетает его с молекулярными технологиями для аналитического исследования наследственности и биотехнологий.
</a:t>
            </a:r>
            <a:endParaRPr lang="en-US" sz="9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наследственных заболеваний
</a:t>
            </a:r>
            <a:pPr algn="ctr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моногенных и полигенных болезней расширило представления о наследственности, позволило выявлять гены, ответственные за патологию, и разрабатывать методы медицинской диагностики.
</a:t>
            </a:r>
            <a:endParaRPr lang="en-US" sz="1120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наследственности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родословных и близнецовый метод помогли оценить роль генетики и среды в формировании признаков, значительно углубив биологическую и социальную практику.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«Геном человека»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инициатива завершенная в 2003 году, расшифровала полный набор человеческой ДНК, открыв новые горизонты для медицины, биологии и генетического консультирования.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человека: новые вызовы XX века
</a:t>
            </a:r>
            <a:endParaRPr lang="en-US" sz="32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Гибридологический метод: схема применения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включает последовательный анализ фенотипов скрещиваемых организмов для выявления закономерностей наследования.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четкую структурированность этапов, что обеспечивает возможность воспроизводимых и надежных генетических исследований.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генетики,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гибридологического анализа по Менделю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этапы исследования наследственности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ограничения гибридологического метода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не подходит для изучения полигенных признаков, когда наследование зависит от комплекса генов, что ограничивает его применение к сложным биологическим системам.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учёта влияния окружающей среды затрудняет анализ факторов, детерминирующих фенотип, что особенно важно для многокомпонентных признаков и патологий.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полного понимания наследственности нужны дополнительные методы, такие как кариотипирование и молекулярные технологии, расширяющие возможности классического гибридологического анализа.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вариации классических методов
</a:t>
            </a:r>
            <a:endParaRPr lang="en-US" sz="2661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программы селекции активно используют гибридизацию с молекулярными маркёрами для ускоренного выявления и отбора нужных генетических признаков в растениях и животных.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гибридизации помогает создавать новые сорта и породы с улучшенными свойствами, такими как устойчивость к болезням и повышенная урожайность, что важно для сельского хозяйства.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Общепризнано, что подавляющая часть современного сельскохозяйственного прогресса базируется на открытиях в генетике, что существенно улучшило качество и количество продукции.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обзор генетики, 2021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сельскохозяйственных культур улучшен благодаря применению генетических исследований и гибридологического метода.
</a:t>
            </a:r>
            <a:endParaRPr lang="en-US" sz="161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гибридологический метод: выводы и будущее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Менделя и развитие гибридологического метода создали фундамент генетики как науки, объединяющей классические и молекулярные подходы для решения современных биологических и медицинских задач.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2026-05-09T23:53:02Z</dcterms:created>
  <dcterms:modified xsi:type="dcterms:W3CDTF">2026-05-09T23:53:02Z</dcterms:modified>
</cp:coreProperties>
</file>