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эпоха в литературе: кризис старого мира и поиск новых форм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рубежа XIX–XX веков ищет новые смыслы в мире перемен.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пороге перемен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принесли ускорение жизни, рост городов, политическую напряжённость и веру в прогресс под сомнением. Литература острее ощутила нестабильность времени и необходимость говорить о человеке по-новому.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переходной эпохи в литературе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художественные системы ещё существуют, но уже утрачивают безусловный авторитет; рядом с ними возникают новые эстетические программы, вызывающие острые споры о назначении искусства и роли писателя.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распад, одиночество, внутренний кризис, предчувствие катастрофы и духовный поиск. Герой всё чаще показан как сомневающаяся, противоречивая личность, а не как цельный тип.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 усложняется: растёт значение символа, намёка, ассоциации и музыкальности. Внешнее действие отступает, уступая место психологической глубине, настроению и многозначности образа.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старого и нового мира в литературных образах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дом с тихим садом, семейными портретами и привычным укладом выглядит как последняя опора прежней культуры. Но в нём уже слышится тревога: время меняется, а вместе с ним исчезает ощущение устойчивости и согласия между человеком и миром.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Уходящая усадьба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усадьбы вырастает город с трамваями, фабричными трубами и непрерывным движением. Его ритм ускоряет жизнь, но лишает её покоя. В таком пространстве особенно заметны одиночество, разрыв связей и ожидание перемен, которое трудно назвать радостным.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город будущего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Серебряного 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не сменяют друг друга мгновенно: многие существуют одновременно и спорят за читателя, язык и право определять лицо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единую линию развития, а конкуренцию нескольких эстетических программ, отвечающих на один исторический кризис.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истории русской литературы, рубеж XIX–XX веков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литературные события рубежа веков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исторические потрясения и литературные перемены шли рядом и усиливали друг друга.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развивается через цепь переломов: от становления модернизма к его кризису и дальнейшему обновлению.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русской литературы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литература в переходную эпоху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логике историко-литературного развития рубежа XIX–XX веков.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реализма и изменение представления о человеке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конца XIX века сохраняет значение, но уже не объясняет всё многообразие жизни. Писателей всё сильнее интересуют скрытые переживания, интуиции, подсознательные импульсы и духовные поиски человека.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внутренне сложнее: он может сомневаться в выборе, терять цельность, жить в состоянии разлада между идеалом и реальностью. Важной становится не только судьба, но и способ её переживания.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всё чаще обращается к свободе, ответственности и пределам сознания. В центре оказываются не только поступки, но и нравственный выбор, который определяет подлинную ценность личности.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как художественный ответ на кризис эпохи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имена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символизм связан с Дмитрием Мережковским, Валерием Брюсовым, Константином Бальмонтом, Андреем Белым и Александром Блоком. Их творчество по-разному раскрывает одну художественную программу.
</a:t>
            </a:r>
            <a:endParaRPr lang="en-US" sz="966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посредник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Символистский автор стремится соединить земное и высшее, личное и вселенское. Искусство понимается как путь к познанию бытия, а поэт — как человек, чувствующий невидимые связи мира.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тайна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символизма важны особая ритмика, звучание слова и ощущение недосказанности. Стихотворение должно не только сообщать мысль, но и создавать атмосферу тайны, приближая читателя к переживанию скрытого.
</a:t>
            </a:r>
            <a:endParaRPr lang="en-US" sz="994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знак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воспринимали видимую реальность как систему намёков, за которой скрывается более глубокий духовный смысл. Поэтому привычные предметы и явления в их текстах становятся многозначными образами.
</a:t>
            </a:r>
            <a:endParaRPr lang="en-US" sz="9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города и духовного кризиса в поэзии начала XX 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поэзии часто становится не только фоном, но и активной силой, меняющей ритм чувств, речи и восприятия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урбанистические мотивы, тем заметнее ощущение разрыва, внутреннего напряжения и утраты гармонии в поэтическом 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поэзии Серебряного века; школьный курс литературы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читатель в новой культурной ситуации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превратило журнальные страницы в пространство живого разговора об искусстве. Здесь печатали стихи, манифесты, критические отклики и полемические заметки, а читатель видел не только текст, но и столкновение позиций.
</a:t>
            </a:r>
            <a:endParaRPr lang="en-US" sz="694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место литературного спора
</a:t>
            </a:r>
            <a:endParaRPr lang="en-US" sz="842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выступления писателей собирали вокруг себя студентов, интеллигенцию и просто любопытных слушателей. Афиши и программы таких вечеров показывают, что литература выходила за пределы книги и становилась частью городской культурной жизни.
</a:t>
            </a:r>
            <a:endParaRPr lang="en-US" sz="640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вечер как событие эпохи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Серебряном веке автора все чаще узнавали по эстетической позиции, а не только по отдельному произведению. Портрет писателя в журнале, автограф и манифест подчеркивали его роль как участника идейной борьбы и создателя нового языка.
</a:t>
            </a:r>
            <a:endParaRPr lang="en-US" sz="663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носитель программы
</a:t>
            </a:r>
            <a:endParaRPr lang="en-US" sz="10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футуризм: поиски новой ясности и нового языка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отвергали туманность и стремились к точному слову, ясной композиции и предметности. Для них важны осязаемый мир, культурная память и внутренняя дисциплина поэтической 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Футуристы, напротив, делали ставку на разрыв с традицией, дерзкий эксперимент и обновление самого строя стиха. Они расширяли выразительность текста через ритм, графику и словотворчество.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Гумилев, Анна Ахматова и Осип Мандельштам связаны с акмеистической установкой на смысловую точность и культурную преемственность. Их поэзия сохраняла ясность, не отказываясь от глубины.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и Велимир Хлебников показали, что новый язык может быть резким, неожиданным и принципиально новаторским. Оба направления по-своему отвечали на исторический запрос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литературных ценностей в переходную эпоху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один автор нередко совмещал верность классике с экспериментом и философской глубиной.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ценностей показывает не распад литературы, а конкуренцию нескольких эстетических моделей.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русской литературы, рубеж XIX–XX веков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направлений переходной эпохи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по-разному литература отвечала на кризис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расходятся по поэтике, но объединены поиском адекватного языка для новой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литературы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и их влияние на литературу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1914–1918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обострила темы насилия, утраты и нравственного выбора. Тональность произведений стала более напряженной и трагической.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уклад оказался сломан, а литература вошла в новую историческую фазу. Усилились фрагментарность, символичность и чувство необратимости перемен.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усилили ощущение исторического перелома. В литературе заметнее стали мотивы тревоги, неустойчивости и ожидания перемен.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радикально изменили культурную среду и представление о будущем. Писатель все чаще осмыслял не только события, но и пределы человеческой ответственности.
</a:t>
            </a:r>
            <a:endParaRPr lang="en-US" sz="11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выбор автора в кризисную эпоху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направления художественного ответа на культурный перелом рубежа XIX–XX веков.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переходной эпохи в произведениях Серебряного 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предчувствие перемен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как способ осмысления мира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прозе Серебряного века часто звучат мотивы заката, метели, маски и театральности. Они создают ощущение времени, которое уже утратило устойчивость, но еще не открыло новую опору.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перестает быть только описанием реальности. Он становится способом понять исторический перелом, внутренний конфликт человека и скрытый смысл происходящего.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итоги переходной эпохи в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времени расширяет границы изображения личности и усложняет сам способ высказывания.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поиска и эксперимента при сохранении традиции показывают творческое обновление, а не разрушение литературы.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рубеж XIX–XX веков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переходной эпохи для русской литературы
</a:t>
            </a:r>
            <a:endParaRPr lang="en-US" sz="2524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литературный язык заметно обновился: он стал более гибким, многослойным и способным передавать внутренние противоречия человека в истории.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эпоха изменила представление об авторе. Писатель все чаще осознавался как мыслитель и участник культурного спора, а не только как создатель красивых текстов.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сложились формы, определившие литературу XX века: лирическая исповедальность, философская проза, модернистский эксперимент и острая проблематика личности.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эта эпоха важна тем, что показывает связь искусства с историческими потрясениями и учит видеть в кризисе не только распад, но и возможность роста.
</a:t>
            </a:r>
            <a:endParaRPr lang="en-US" sz="11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эпоха показала, что утрата прежней устойчивости не уничтожает литературу, а заставляет ее искать новые формы. Именно в такие моменты рождаются самые смелые художественные открытия.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Кризис, который открыл новые горизонты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2026-05-23T14:18:51Z</dcterms:created>
  <dcterms:modified xsi:type="dcterms:W3CDTF">2026-05-23T14:18:51Z</dcterms:modified>
</cp:coreProperties>
</file>