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любимой еде по-английски просто и понятно.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Preferences in English: Что любят дети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еды важна на английском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еде встречаются очень часто и быстро превращаются в живые диалоги. На этой теме дети учатся называть продукты, спрашивать о вкусах и рассказывать, что лежит в ланч-боксе, без длинных и сложных фраз.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еды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запоминают самые знакомые продукты: apple, banana, orange, carrot и tomato. Эти слова легко произносить, а картинки помогают быстро связать звучание слова с реальным предметом.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базовой лексике относятся bread, milk, cheese, egg, soup, rice, chicken и fish. Это простые слова для коротких ответов, которые ребёнок может услышать и в классе, и дома.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лакомства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детской речи часто появляются pizza, cake и chocolate. Такие слова особенно запоминаются, потому что они вызывают яркие ассоциации и легко используются в фразах о том, что нравится.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слова о еде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 и слова food, drink, snack, meal. Они помогают объединять разные продукты в одну тему и делают речь шире, чем просто перечисление отдельных названий.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полезные продукты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с картинок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apple, banana, grapes, pear и orange удобно учить по ярким изображениям. Ребёнок быстрее запоминает их, если видит цвет, форму и может назвать продукт вслух.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рядом с фруктами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также относятся carrot, cucumber и tomato. Эти слова часто дают в заданиях на группы, где нужно разделить продукты на fruits и vegetables, не путая их.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просить сказать, что больше нравится: фрукт или овощ. Такие короткие ответы помогают использовать новую лексику в речи, а не только узнавать её в учебнике.
</a:t>
            </a:r>
            <a:endParaRPr lang="en-US" sz="1044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через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apple или orange, он легко вспоминает слово по цвету и форме. Поэтому картинки и карточки особенно полезны на первых уроках по теме еды.
</a:t>
            </a:r>
            <a:endParaRPr lang="en-US" sz="10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Сладкое, солёное и любимые вкусняшки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Cake, ice cream, chocolate и cookies — это слова, которые дети быстро узнают и охотно повторяют. Они часто становятся первыми примерами для фразы I like because they are tasty.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chips тоже хорошо знакомо детям, потому что его легко встретить дома или в магазине. В таких примерах удобно обсуждать, что нравится, а что лучше есть не каждый день.
</a:t>
            </a:r>
            <a:endParaRPr lang="en-US" sz="1015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 не очень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 вкусной едой изучают слова healthy и unhealthy. Так дети могут простыми словами сказать, что fruit is healthy, а too much candy is unhealthy.
</a:t>
            </a:r>
            <a:endParaRPr lang="en-US" sz="1070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вкусов
</a:t>
            </a:r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ученики учатся различать sweet, salty, hot и cold. Короткие слова помогают описывать еду точнее и делают ответы более живыми и понятными.
</a:t>
            </a:r>
            <a:endParaRPr lang="en-US" sz="10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и I don’t like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помогает быстро сказать, что нравится: I like apples, I like pizza. Она короткая, удобная и подходит даже тем, кто только начинает говорить по-английски.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продукт не любим, дети используют I don’t like fish или I don’t like mushrooms. Такая конструкция даёт честный ответ и не требует длинного объяснения.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простых ответов подходят yes, no, and, but и too. Они помогают соединять короткие фразы и говорить чуть свободнее, не усложняя предложение.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ученик может сказать: I like apples. And you? Другой отвечает: I like them too. Такие короткие реплики хорошо подходят для тренировки в 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о любимой еде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 you like bananas? помогает быстро спросить о вкусе. Она короткая, понятная и очень удобна для парной работы, где дети отвечают по образцу.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еде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food do you like? звучит чуть шире и подходит, когда нужно узнать не один продукт, а целые предпочтения. Это хороший шаг к маленькому диалогу.
</a:t>
            </a:r>
            <a:endParaRPr lang="en-US" sz="1133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по модели Yes, I do. или No, I don’t. Дети легко запоминают её, потому что она повторяется почти без изменений и не перегружает память.
</a:t>
            </a:r>
            <a:endParaRPr lang="en-US" sz="11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 ужин по-английски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 — breakfast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Breakfast — это первый приём пищи утром. На уроке дети вспоминают, что именно так называют завтрак, и могут сказать, что они едят утром 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 — lunch и snack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Lunch — это еда днём, а snack — небольшой перекус. Эти слова помогают рассказать о школьном дне и о том, что лежит в рюкзаке или ланч-боксе.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 — dinner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Dinner — вечерний приём пищи. Когда ребёнок знает это слово, ему легче говорить о распорядке дня и описывать, когда он ест любимые продукты.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7094" y="3418649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2063" y="1588838"/>
            <a:ext cx="146025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9694" y="3152300"/>
            <a:ext cx="170363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Ланч-бокс и школьный перекус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описании ланч-бокса часто используют слова sandwich, apple и yogurt. Ребёнок может сказать: My lunch box has a sandwich and an apple, и это уже полноценный ответ.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ланч-бокса показывает, что можно принести из дома и съесть на перемене. Такие слова помогают детям описывать свой школьный день по-английски без сложных конструкций.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juice и water помогают рассказать, что ребёнок приносит с собой питьё. Такие примеры особенно полезны на уроке, потому что они связаны с повседневной школьной жизнью.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Apple — один из самых простых и удобных примеров для темы school snack. Это знакомый продукт, который легко назвать, посчитать и включить в короткое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о еде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с This is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This is an apple помогает назвать предмет и сразу показать, что это конкретный продукт. Для третьеклассников такие фразы удобны: они короткие и легко запоминаются.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 It is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 is red добавляет к слову цвет или другое простое свойство. Так дети учатся строить два коротких предложения подряд и говорить чуть точнее.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like apples показывает личное отношение к еде. Её удобно использовать на уроке, потому что ребёнок может быстро ответить без длинного текста и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число помогает ребёнку говорить без перегрузки: назвать несколько знакомых продуктов, пересчитать их на картинке и уверенно ответить по образцу.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любимых продукта ученик может назвать после повторения темы.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 названиях еды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 жёлтые 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быстрее узнать слово и представить продукт. Красное яблоко, жёлтый банан и оранжевая морковь легко запоминаются, потому что ребёнок связывает название с ярким образом.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огурец и красный помидор часто встречаются в упражнениях на сочетание слов. Такие примеры учат не просто называть еду, а точно описывать её внешний вид.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словосочетания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третьеклассника удобны простые пары слов: red apple, green cucumber, yellow banana. Они тренируют порядок слов в английском и помогают строить короткую, понятную фразу.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опора для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 и предмет видны рядом, слово запоминается легче. Картинка работает как подсказка, поэтому ученику проще вспомнить нужное название во время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любят, а что не очень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сладость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Миша достаёт из рюкзака печенье и улыбается: Yummy! Он любит сладкое и говорит, что это его favourite snack. Но на столе рядом лежит яблоко, и учитель напоминает: вкусно может быть и полезно.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всё нравится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честно говорит: I don’t like fish. Зато она обожает pizza and cake и всегда отвечает с улыбкой. Её друг пробует овощи осторожно, но однажды находит свой любимый вкус в хрустящем огурце.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здоровой и нездоровой еде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овощи, молоко и вода помогают говорить о полезной еде простыми словами. Ученики быстро запоминают, что такие продукты можно назвать healthy.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Unhealthy choice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чипсы и слишком много газировки удобно использовать как пример unhealthy food. Так ребёнок учится сравнивать продукты без длинных объяснений.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Fresh and natural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fresh и natural расширяют описание еды. Они подходят для фруктов, овощей и продуктов, которые выглядят аппетитно и будто только что попали на стол.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сказать: Fruit and vegetables are healthy. Too much candy is unhealthy. Такие фразы короткие, понятные и хорошо подходят для третьего класса.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 картинками и словами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 группам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раскладывают карточки на группы: fruits, vegetables, drinks и sweets. Такой приём помогает увидеть различия между словами и быстрее вспомнить нужное название без лишнего напряжения.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слова и 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соединяет изображение с подписью, он лучше запоминает слово. Особенно полезно сравнивать похожие продукты, чтобы не перепутать apple и orange или milk и juice.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задании можно добавить одно слово не из той группы. Это делает игру похожей на маленькую загадку и учит внимательнее читать и думать о значении слов.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повтор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удобно использовать для короткого хорового повторения. Ученики произносят слова вслух, слышат их ритм и лучше запоминают правильное звучание английских названий еды.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в магазине или кафе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Can I have an apple, please? помогает ребёнку попросить еду вежливо и коротко. Она звучит естественно и легко запоминается в ситуации магазина или кафе.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продавца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Here you are даёт ученику простой образец ответа на просьбу. Она показывает, как принимать еду или напиток и поддерживать короткий диалог без страха ошибиться.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и вежливость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Thank you и please делают речь доброжелательной. В такой мини-сценке дети учатся не только словам о еде, но и простым правилам 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часто встречаются у третьеклассников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нередко путают milk и juice или bread и cake, потому что эти слова встречаются рядом. Помогает краткое повторение с картинкой и сравнение по смыслу.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-s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фразе I like apples важно не забыть окончание -s у множественного числа. Ученикам полезно проговаривать предложение целиком, чтобы форма закреплялась на слух.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 или fruits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fruit часто употребляется как общее название, а fruits встречается реже. На уроке стоит показать разницу на простом примере, чтобы не возникала лишняя путаница.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и I am like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like означает «мне нравится», а I am like в этой теме не подходит. Полезно дать короткий образец и несколько раз повторить его в 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Мини-истории о любимой еде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 яблоком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apples. I have them for breakfast. This little story is easy to remember and shows how one product can appear in a short and complete sentence.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66171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friend likes pizza. We eat it at lunch. Такая мини-история помогает соединить слово о еде, время дня и простое действие в одном коротком 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62340" y="1829500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fruit at school. I like bananas and grapes. Storytelling in small steps помогает детям перейти от отдельных слов к связной речи без сложных конструкций.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123" y="0"/>
            <a:ext cx="50095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закрепляется тема на уроке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быстро назвать знакомые продукты, а дети повторяют их хором или по цепочке. Такой разогрев помогает вспомнить лексику без долгих объяснений.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отвечает на один-два вопроса о своей еде: What do you like? Do you like bananas? Это тренирует уверенный ответ в простом формате.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паре дети задают вопрос и отвечают по образцу. Такой обмен репликами делает тему живой и помогает каждому ребёнку попробовать себя в роли говорящего.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финальном этапе ученик описывает изображение и называет 3–5 продуктов. Небольшой объём задания подходит возрасту 8–9 лет и не вызывает перегрузки.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 памяти после темы Food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дети уверенно называют любимую еду, используют I like и I don’t like, задают простые вопросы и понимают слова о приёмах пищи. Тема звучит понятно, весело и по-настоящему полезно.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2026-05-31T02:30:14Z</dcterms:created>
  <dcterms:modified xsi:type="dcterms:W3CDTF">2026-05-31T02:30:14Z</dcterms:modified>
</cp:coreProperties>
</file>