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волокна: что это и 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 дают нити и ткани: прочные, удобные материалы для одежды и техники.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химические волокна стали важной частью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одежду делали в основном из хлопка, шерсти и шёлка, но их не хватало всем. В XIX–XX веках развилась химия полимеров, и появились волокна из целлюлозы, нефти и природного газа. Так ткани стали доступнее, практичнее и массовыми — сегодня они почти в каждом доме.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химическим волокном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волокно — это тонкая нить, созданная человеком из полимера. Полимер можно получить из природного сырья, например целлюлозы, или синтезировать искусственно, как при производстве полиэстера и нейлона.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«похожесть» волокон в том, что они длинные, тонкие и гибкие. Благодаря этому их используют для изготовления пряжи и ткани, которые затем превращаются в одежду и другие изделия.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 нитей сочетается с разными свойствами: мягкостью, упругостью, способностью впитывать влагу или сохранять тепло. Эти характеристики меняют при выборе сырья и способов обработки.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химические волокна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→ подготовка вещества → формование → вытягивание нитей → охлаждение и промывка → прядение → готовая ткань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298" y="1935209"/>
            <a:ext cx="343802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химических волокон и их свойства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Кратко: происхождение, ключевые качества и применение в быту и одежде.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волокно «сильное» в своей задаче: вискоза — для комфорта и впитывания, полиэстер — для прочности и формы, нейлон — для износостойкости, акрил — для удержания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описаний свойств и применений из материала темы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Ткань, которая приятно касается кожи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Вискозу получают из древесной целлюлозы, поэтому она относится к искусственным волокнам природного происхождения. Ткань из вискозы обычно мягкая и приятная к телу. Её легко сделать заметно разных цветов — поэтому она подходит для яркой повседневной одежды.
</a:t>
            </a:r>
            <a:endParaRPr lang="en-US" sz="88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Вискоза и «чувство прохлады» в жаркий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удобство вискозной ткани — хорошее впитывание влаги. Благодаря этому в вещах из вискозы может быть комфортнее, когда становится тепло. Именно поэтому вискозу используют в футболках, блузках и подкладках.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Текстура под микроскопом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волокна вискозы близко, можно увидеть их тонкую структуру, из которой получается лёгкая ткань. Визуально она хорошо подходит для иллюстраций «волокно под микроскопом». В таких материалах часто встречаются и элементы для некоторых медицинских применений.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Вискоза — волокно, похожее на хлопок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Полиэстер — самое распространённое синтетическое волокно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высыхает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удобство — полиэстер быстро высыхает. Это особенно заметно в повседневных вещах: после стирки ткань быстрее становится готовой к носке.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Полиэстер держит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Полиэстер обычно мало мнётся и дольше сохраняет аккуратный вид. Поэтому его часто делают частью школьной или спортивной одежды, где важны прочность и стабильность формы.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с хлопком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одежда была одновременно комфортной и долговечной, полиэстер нередко добавляют к хлопку. Такие смеси уменьшают износ и помогают тканям дольше выглядеть «как новые».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повседневным нагрузкам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Полиэстер ценят за прочность и практичность. Вещи из него лучше переносят регулярное использование, поэтому их выбирают для повседневных комплектов и активных занятий.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разных волокон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выбрать ткань под задачу: для влаги удобнее вискоза, для прочности — полиэстер и нейлон, для тепла — акрил.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важнее «надолго в форме», чаще берут полиэстер; для комфорта при контакте с влагой лучше подходит вискоза; для утепления — акрил; для износостойкости — нейлон.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свойств волокон в материале темы (сводная визуализация)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Нейлон и капрон относятся к полиамидам и известны высокой прочностью. Они хорошо выдерживают трение и дольше сохраняют упругость, поэтому не рвутся быстро при регулярном использовании.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волокна применяют там, где важны тонкость и надёжность: делают леску, тонкие нити и верёвки. Также из них создают ковры и парашютные ткани.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нейлон особенно заметен в чулочно-носочных изделиях. Такие материалы особенно полезны, когда нужна высокая износостойкость и аккуратность в носке.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Нейлон и капрон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Акриловое волокно лёгкое, мягкое и хорошо удерживает тепло. По ощущениям и внешнему виду оно часто напоминает шерсть, поэтому его выбирают как удобную альтернативу для прохладной погоды.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акрила делают свитеры, шарфы, шапки, пледы и ткани для мебели. Вязаные вещи из акрила получаются тёплыми и комфортными, поэтому материал широко используют именно в таких изделиях.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Акрил — тёплая замена шерсти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ткани получают, когда в одном материале соединяют несколько видов волокон. Например, хлопок с полиэстером становится прочнее и меньше мнётся, сохраняя удобство ткани для повседневной носки.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Вискоза в смеси с эластаном даёт мягкость и делает полотно более растяжимым. Такие свойства помогают одежде лучше сидеть по фигуре и комфортнее двигаться в течение дня.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подбирают под конкретные задачи: где нужна прочность — добавляют устойчивые синтетические волокна, где важен комфорт — выбирают волокна с приятными на ощупь качествами.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их часто используют в школьной форме, футболках и спортивной одежде: ткани проще стирать и ухаживать, а также они дольше сохраняют аккуратный вид при регулярном использовании.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смешивают разные волокна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химические волокна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одежду и текстиль, а технические волокна ценят за прочность и способность работать в специальных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химические волокна нужны не только для одежды. Они важны в технике и медицине, где требуются надёжность и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сфер применения по данному описанию; точных статистических процентов нет.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химических волокон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высыхание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синтетические волокна быстрее отдают влагу и дольше сохраняют форму. Поэтому вещи удобны для ежедневной носки и особенно практичны в спорте и поездках.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 часто стоят дешевле натуральных материалов и производятся в больших объёмах. Это помогает выпускать больше одежды и изделий для разных семей и задач.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к биоповреждениям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химических волокон меньше привлекают моль и устойчивее к поражению плесенью. В результате текстиль дольше остаётся пригодным и требует меньше сложного хранения.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заранее задать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способ обработки позволяют управлять качествами ткани: мягкостью, упругостью, теплоизоляцией и износостойкостью. Поэтому материал подбирают под конкретную функцию изделия.
</a:t>
            </a:r>
            <a:endParaRPr lang="en-US" sz="11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и ограничения химических волокон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химические волокна хуже пропускают воздух, поэтому в жару в них может быть менее комфортно. Важно выбирать подходящую ткань и, при необходимости, отдавать предпочтение смесям.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синтетических тканей электризуется, из-за чего сильнее притягивает пыль, а также может ощущаться дополнительное «накопление тепла». Это особенно заметно на одежде из некоторых видов полиэстера и подобных материалов.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хлопком или шерстью многие изделия разлагаются в природе медленнее. При стирке синтетики в воду могут попадать микроволокна — очень маленькие частицы ткани.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волокно для конкретного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назначение → нужные свойства → подбор волокон → проверка ухода и износостойкости → готовое изделие.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разница — в источнике сырья и ожидаемых свойствах ткани. На практике выбор зависит от того, для чего будет использоваться изделие.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волокна ценят за «естественность», а химические — за стабильные свойства и удобство. Итоговый выбор делают по назначению ткани и условиям ухода.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характеристик по общим учебным определениям волокон.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и химические волокна: краткое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химические волокна применяют в салфетках, шовных нитях, фильтрах и защитных материалах. Для таких изделий особенно важны чистота, прочность и безопасность материала для работы с тканями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волокна нужны там, где требуется устойчивость к трению, нагрузке и воздействию некоторых веществ. Из них делают технические ткани, элементы защиты и фильтрующие материалы для разных устройств и механизмов.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 в медицине и технике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 и окружающая среда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сокращает частоту замены вещей: чем дольше служит изделие, тем меньше оно превращается в отходы.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факторов зависит от выбора ткани и срока службы. Раздельный сбор и переработка старых текстильных изделий снижают общий объём мусора.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содержание по описанным факторам; без привязки к конкретным статистическим значениям.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могут стать химические волокна в будущем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Переработанное сырьё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волокна из переработанного сырья и старых тканей. Это помогает уменьшать потребность в новом сырье и делает путь материала более замкнутым.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работают над более безопасными и удобными материалами на основе новых полимеров, чтобы улучшать свойства тканей без лишнего вреда при производстве и использовании.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срок службы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главных направлений — уменьшение вреда для окружающей среды и увеличение срока службы изделий. Ткани должны оставаться прочными и удобными дольше.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воздухопроницаемость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решения, которые лучше пропускают воздух. Цель — чтобы одежда и изделия были комфортнее, особенно в жаркую погоду и при активном движении.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волокна: практичная основа современной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волокна стали важной частью повседневности: из них делают одежду, ткани, верёвки, фильтры и медицинские материалы. Их ценят за прочность, доступность и разные свойства, которые выбирают под задачу.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2026-05-12T08:44:12Z</dcterms:created>
  <dcterms:modified xsi:type="dcterms:W3CDTF">2026-05-12T08:44:12Z</dcterms:modified>
</cp:coreProperties>
</file>