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из каких частей строится слово и как это помогает писать без ошибок.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слова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помогает увидеть, как устроено слово, отличать родственные слова от похожих и находить орфограммы в корне, приставке и суффиксе. Это основа грамотного письма и уверенного анализа слов.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морфемный разбор важен в 5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слова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главная часть слова, в которой заключено общее значение. Именно корень связывает однокоренные слова и помогает понять, о чём или о ком идёт речь.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стоит перед корнем и дополняет смысл слова. Приставка может указывать на направление, начало, повтор действия или его завершение, заметно меняя значение основы.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часто помогает образовать новое слово. С его помощью можно назвать предмет, признак, профессию или передать уменьшительное значение.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изменяемая часть слова, которая показывает его форму. Окончание помогает словам связываться в предложении и менять число, падеж, род или лицо.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включает всё слово без окончания. Она сохраняет основное значение и служит опорой для разбора, потому что именно в ней находятся остальные морфемы.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 их признаки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находится каждая морфема, что она делает и как выглядит в словах.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морфемы своя задача: корень объединяет слова, приставка и суффикс создают новые, окончание помогает изменять форму.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общая часть родственных слов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однокоренные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есть у слов вода, водный, подводный, водичка. Он сохраняет общее значение и помогает понять, что все эти слова связаны между собой.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смотреть на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ещё не делают слова родственными. Нужно сравнивать не только звучание, но и смысл: именно общая семантика показывает, что перед нами один корень.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морфемного разбора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с чего начинать и как не пропустить важные части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 основа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В словах домик и домишко основа остаётся носителем главного значения, а изменяемая часть отделяется отдельно при разборе.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окончания нет вовсе. В словах метро, пальто, кино вся форма совпадает с основой, поэтому такие слова называют неизменяемыми.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изменяется, когда слово употребляется в другой форме: дом, дома, дому, домом. Оно показывает грамматическую форму и помогает словам соединяться в предложении.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частей бывает в словах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слово сложнее по строению, тем чаще в нём появляются приставки и суффиксы.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обычно короче по составу, а производные чаще включают несколько морфем, потому что образованы от других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значение и примеры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не путать приставку с предлогом. В сочетании под водой два слова пишутся отдельно, а в слове подводный часть под- входит в состав слова.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приставки можно показать начало действия, повтор, приближение или завершённость. Поэтому одна и та же основа в разных словах звучит похоже, но смысл уже различается.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уточнить, как происходит действие. В словах ехать, уехать, приехать, подъехать она меняет направление и добавляет новое значение.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приставку, надо сначала определить корень и проверить, стоит ли перед ним значимая часть. Если она есть и входит в слово, это приставка, а не отдельное слово.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сочетаться с разными суффиксами, и тогда слово становится по смыслу другим. Поэтому при разборе важно выделять суффикс отдельно и не смешивать его с окончанием.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как часть, которая образует новые слова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часто помогает образовать новое слово. В словах домик, лесник, школьный, берёзонька он добавляет оттенок значения: уменьшительность, признак, профессию или ласковость.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и суффиксы меняют смысл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Добавленные морфемы не только увеличивают длину слова, но и уточняют действие, признак или связь с местом.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слово по составу, тем точнее оно передаёт значение и отношение между предметами, действием и признаком.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материалам школьной темы о морфемике и словообразовании.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формы слова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не создают нового значения. Книга, книги, книге — это одно слово в разных грамматических формах, поэтому меняется только окончание.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связаны общим корнем и общим смыслом: вода, водный, водичка. Они могут различаться приставками и суффиксами, но сохраняют смысловую связь.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если меняется лишь окончание, перед нами форма слова. Если появляются новые морфемы и оттенок значения, это уже однокоренные слова.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разбора важно не смешивать эти группы. Иначе можно ошибочно принять форму слова за новое слово или, наоборот, пропустить часть состава.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17" y="950175"/>
            <a:ext cx="768236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морфемном разборе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ошибок, причин и способов проверки помогает быстрее находить верный состав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морфемного разбора и типовые учебные примеры.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способ избежать ошибок — сопоставлять значение слова и его изменяемую часть, а не опираться только на внешнее сходство.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правильно ли найден корень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 примере слов: лес, лесной, перелесок, лесник.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приставки и суффикса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стол, дом, лес состоят только из корня и окончания. Они показывают, что не каждое слово обязано иметь приставку или суффикс.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метро, пальто, кино не изменяются по формам, поэтому окончания у них нет. Вся форма слова совпадает с основой.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приставки и суффикса нет, это не ошибка. Морфемный разбор должен точно фиксировать и простые, и неизменяемые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частям на примере слова «подводный»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легко увидеть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подводный можно сразу заметить приставку под- и корень -вод-. Затем выделяется суффикс -н- и окончание -ый. Такая запись помогает увидеть, как из слова вода образуется новое прилагательное.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запомнить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каждую морфему выделить разным цветом, границы слова становятся понятнее. Тогда видно, что основа подводн- объединяет приставку, корень и суффикс, а окончание -ый меняется при изменении формы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морфемы чаще встречаются в школьных словах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может быть несколько морфем, но корень присутствует всегда, а остальные части появляются только при необходимости.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Базу строения слова составляют корень и окончание; приставка и суффикс расширяют значение и чаще встречаются в производных словах.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примеров из слов, используемых в школьной теме о строении слова.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морфемный разбор помогает в орфографии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орфограмму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быстро определить, в какой части слова спрятана трудная буква. После этого легче выбрать правило и не искать проверку наугад.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Подбирает проверочное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выделен корень, можно сравнить родственные слова и проверить безударную гласную. Это особенно полезно в словах с похожим звучанием.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Выделенная приставка помогает увидеть её устойчивое написание. Так легче запомнить, что в-, под-, над- пишутся одинаково в разных словах.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 не только результат, но и причину написания. Ученик понимает, какая именно часть слова требует внимания, и меньше ошибается.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морфемного разбора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проводится на основе однокоренных слов, формы слова и орфографического правила.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делает слово понятным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корень, приставку, суффикс и окончание, слово становится прозрачным: легче понять его смысл, происхождение и правильное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2026-05-22T06:38:03Z</dcterms:created>
  <dcterms:modified xsi:type="dcterms:W3CDTF">2026-05-22T06:38:03Z</dcterms:modified>
</cp:coreProperties>
</file>