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Колобка по лесной дорожке
</a:t>
            </a:r>
            <a:pPr algn="l" indent="0" marL="0">
              <a:lnSpc>
                <a:spcPct val="90000"/>
              </a:lnSpc>
              <a:buNone/>
            </a:pPr>
            <a:r>
              <a:rPr lang="en-US" sz="22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сказка о румяном Колобке и его лесном приключении.
</a:t>
            </a:r>
            <a:endParaRPr lang="en-US" sz="2252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«Колобок» — русская народная сказка без одного автора. Она передавалась устно, поэтому сохранилась в разных пересказах. Простые повторы, знакомые звери и понятный ход событий делают её удобной для первого чтения и обсуждения.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помнят с детства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бабушка испекла Колобка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Сусеки и мука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наскребла по сусекам немного муки и собрала всё, что нашлось в доме. Из этих простых запасов начинается необычная сказочная история.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Колобок не просто лежит на столе, а как будто оживает. Уже с первых строк ясно: перед нами не обычная еда, а сказочный персонаж.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 и выпечка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муки замесили тесто, а потом испекли круглый румяный Колобок. Он похож на маленький хлебец, но сразу становится героем и начинает своё приключение.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Колобок катится по дороге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окна на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Колобок лежит на окне, а потом неожиданно прыгает вниз. Этот момент звучит смешно и сразу показывает его непоседливый характер.
</a:t>
            </a:r>
            <a:endParaRPr lang="en-US" sz="1106" dirty="0"/>
          </a:p>
        </p:txBody>
      </p:sp>
      <p:sp>
        <p:nvSpPr>
          <p:cNvPr id="10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Колобок всё время в пути, и это делает сказку очень динамичной. Ребёнку легко представить, как герой мчится вперёд, не оглядываясь.
</a:t>
            </a:r>
            <a:endParaRPr lang="en-US" sz="1138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шагает, а катится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идёт, как люди, а быстро катится по дорожке. Из-за этого путешествие кажется особенно живым, будто по лесу едет круглый шарик.
</a:t>
            </a:r>
            <a:endParaRPr lang="en-US" sz="11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Колобок рядом с домом, вокруг всё знакомо и спокойно. Здесь ещё нет опасности, и герой чувствует себя уверенно.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и дорожка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выезжает за пределы дома и оказывается на дорожке. Начинается движение навстречу неизвестному, где всё уже не так безопасно.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впереди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Впереди ждёт лес с деревьями, кустами и зверями. Это место становится для Колобка и дорогой, и испытанием.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лесу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встреча: заяц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зверёк на тропинке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Колобка замечает заяц. Он появляется неожиданно, держится настороженно и сразу хочет полакомиться круглым беглецом. Но Колобок не теряется: он поёт свою песенку и ловко ускользает дальше по дорожке.
</a:t>
            </a:r>
            <a:endParaRPr lang="en-US" sz="960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погоня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кажется быстрым, но Колобок движется ещё шустрее. Сцена получается почти как игра в догонялки: зверёк не успевает, а румяный герой уже катится прочь, улыбаясь своей удаче.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победа Колобка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встречи Колобок чувствует себя смелее обычного. Он ещё не замечает, что спасение не всегда означает полную безопасность. Пока же лес кажется ему весёлым и совсем не страшным.
</a:t>
            </a:r>
            <a:endParaRPr lang="en-US" sz="99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грозный зверь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зайца на тропе появляется волк. Он звучит уже опаснее и серьёзнее, поэтому встреча становится напряжённее, чем прежде.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песенка снова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Колобок не меняет поведение: он снова поёт знакомые слова и уезжает дальше. Повтор показывает, что герой слишком надеется на одну и ту же удачу.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очередного спасения Колобок начинает хвастаться ещё смелее. Он будто забывает, что каждый новый зверь сильнее и опаснее предыдущего.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становится тревожнее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каждой встречей дорога в лесу выглядит всё менее простой. Для читателя это знак: опасность приближается, хотя Колобок пока этого не понимает.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волком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на лесной тропе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2530292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снова выручает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Колобок и здесь не меняет привычку: он поёт свою песенку и откатывается дальше. Сцена повторяет знакомый ход, но напряжение становится заметнее.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1369450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 тяжёлый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появляется как самый внушительный из лесных зверей. Он кажется сильным, тяжёлым и очень уверенным в себе, поэтому встреча выглядит особенно опасной.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3721921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полон испытаний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напоминает, что в лесу живут разные животные и не все из них безобидны. Колобку приходится быть очень осторожным, даже если он пока шутит.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Зверя Колобок уже успел обмануть своей песенкой, прежде чем доверился лисе.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сказка «Колобок»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оказывается самой хитрой: она не гонится, а говорит ласково и заманивает Колобка в ловушку.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594654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594654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358642"/>
            <a:ext cx="300900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слышно в песенке Колобка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звучит несколько раз и легко запоминается. Повтор делает сказку ритмичной, а детям помогает заранее угадывать, что будет дальше.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песенке слышны бодрость и задор. Колобок поёт так, будто всё время радуется себе и своему быстрому бегству по лесной дорожке.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тон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Колобка показывают его уверенность в себе. Но вместе со смелостью в песенке заметно и хвастовство — именно оно потом подводит героя.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хвастовство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был Колобок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и лёгкий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Колобок всегда появляется в хорошем настроении: он румяный, круглый и будто сам радуется своему виду. Его лёгкость помогает ему катиться вперёд без страха и задержек.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путешественник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остаётся на месте и сразу отправляется в путь. Колобок не пугается лесной дороги и уверенно разговаривает с каждым зверем, словно ему всё нипочём.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 самоуверенный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удачных побегов Колобок начинает думать, что опасность ему не страшна. Из-за этого он теряет осторожность и не замечает, что хитрость иногда сильнее скорости.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0800" y="1379475"/>
            <a:ext cx="80337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Колобку встречается заяц: он маленький, быстрый и сразу хочет догнать добычу. Но его неуверенность заметна, и Колобок легко ускользает.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263100" y="2301325"/>
            <a:ext cx="74715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волк — уже более грозный и сильный. Он звучит опаснее зайца, но Колобок снова уходит, не давая себя схватить.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25375" y="3223150"/>
            <a:ext cx="684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волка на тропе встаёт медведь. Он большой, тяжёлый и кажется очень мощным, поэтому встреча с ним выглядит особенно опасной.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87675" y="4109500"/>
            <a:ext cx="63468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Последней приходит лиса: она говорит мягко и ласково, но именно в этом её сила. Её хитрость оказывается опаснее грубой силы других зверей.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были лесные звери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место жизни животных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 множеством укрытий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есть поваленные ветки, тёмные кусты и высокие стволы, за которыми удобно скрываться. Зверям такой дом хорошо знаком, а Колобок чувствует себя в нём гостем. Поэтому его путешествие кажется не только весёлым, но и немного опасным.
</a:t>
            </a:r>
            <a:endParaRPr lang="en-US" sz="901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оживают следы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лесной земле остаются отпечатки лап, а рядом слышится шорох листвы и треск сухих веточек. Эти детали помогают представить, что лес живёт своей жизнью. Колобок катится по нему быстро, а звери наблюдают из своих укрытий.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тропинка под деревьями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дорожка тянется между деревьями и кустами, будто приглашает в путешествие. Для Колобка она становится местом, где каждый поворот может принести новую встречу. Для зверей это привычный путь, по которому они легко находят добычу и прячутся в зарослях.
</a:t>
            </a:r>
            <a:endParaRPr lang="en-US" sz="8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91275" y="3301887"/>
            <a:ext cx="12645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сказке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ход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и снова повторяется одна и та же схема: встреча, разговор, песенка, побег. Благодаря этому дети легко угадывают, что будет дальше, и уверенно следят за сюжетом.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на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Колобок поёт почти одинаковые слова при каждой встрече. Повтор делает сказку ритмичной, а короткая песенка быстро запоминается и звучит как весёлая игра.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пересказывать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эпизоды похожи, пересказ получается простым и аккуратным. Ребёнок легко вспоминает героев по очереди и не пропускает важные части истории.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 остановок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зверь словно становится очередной остановкой на лесной дорожке. Повторяющийся порядок событий помогает представить сказку как понятное путешествие от одного эпизода к другому.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почувствовать старинную сказку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быт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«сусеки» и «избушка» сразу переносят в старую деревню. Они помогают представить простую жизнь, печь, дом и привычные занятия людей много лет назад.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Старинное звучание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встречаются необычные для современного разговора слова, сказка становится похожей на давний народный рассказ. Из-за этого она звучит особенно ярко и запоминается легче.
</a:t>
            </a:r>
            <a:endParaRPr lang="en-US" sz="1187" dirty="0"/>
          </a:p>
        </p:txBody>
      </p:sp>
      <p:sp>
        <p:nvSpPr>
          <p:cNvPr id="10" name="Text 4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народный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«румяный» делает Колобка особенно живым и аппетитным на вид. Такие выражения звучат по-домашнему и создают в сказке тёплое, знакомое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672750" y="1369450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хвастайся раньше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Колобок несколько раз радуется своей удаче и думает, что уже никому не попадётся. Но излишняя самоуверенность делает его менее внимательным и открывает дорогу к беде.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2750" y="3721924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осторожным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помогает двигаться вперёд, но без осторожности она становится опасной. История учит замечать риск, думать наперёд и не забывать о здравом смысле.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72750" y="2530293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не только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говорит мягко и очень вежливо, поэтому Колобок ей доверяет. Сказка напоминает, что приятный голос ещё не значит добрые намерения.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Колобок в картинках, театре и мультфильмах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герой на иллюстрации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Колобок чаще всего выглядит как маленький золотистый хлебец с улыбкой. Его делают очень заметным, чтобы ребёнок сразу узнал героя. Вокруг него художники обычно показывают лес, дорожку и крупных зверей, которые выглядят гораздо внушительнее.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Сцена, где всё понятно без слов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Колобка легко показать движением: он будто катится по сцене и быстро меняет место действия. Звери выходят по очереди, говорят свои реплики и создают живую, смешную картину лесного путешествия.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Мультфильм, который легко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у Колобка часто добрый взгляд и тёплый цвет, а у зверей — яркие характеры. Благодаря этому история сразу становится понятной даже без длинных объяснений, а песенка звучит особенно выразительно.
</a:t>
            </a:r>
            <a:endParaRPr lang="en-US" sz="9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53450"/>
            <a:ext cx="1778700" cy="25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без сложностей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начинается просто и понятно: появляется Колобок, и сразу ясно, кто будет главным героем. Детям легко включиться в историю с первых строк.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83042" y="2053450"/>
            <a:ext cx="1778700" cy="25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веселье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Колобок всё время катится вперёд, поэтому сюжет не стоит на месте. Такое движение делает чтение живым и немного смешным.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497183" y="2053450"/>
            <a:ext cx="1778700" cy="25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одна за другой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Заяц, волк, медведь и лиса появляются по очереди, и каждый эпизод похож на игру-повтор. Это помогает запоминать героев и порядок событий.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11325" y="2053450"/>
            <a:ext cx="1778700" cy="25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заканчивается неожиданно и запоминается надолго. Такой финал вызывает интерес и помогает детям легко пересказать сказку своими словами.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нравится первоклассникам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Колобка по сказке шаг за шагом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бабушка печёт Колобка, и он становится круглым румяным героем. Уже в самом начале ясно, что это не обычный хлеб, а сказочный персонаж.
</a:t>
            </a:r>
            <a:endParaRPr lang="en-US" sz="950" dirty="0"/>
          </a:p>
        </p:txBody>
      </p:sp>
      <p:sp>
        <p:nvSpPr>
          <p:cNvPr id="12" name="Text 3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из дома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Колобок лежит на окне, спрыгивает и отправляется в дорогу. Он оставляет знакомый дом позади и катится навстречу лесу.
</a:t>
            </a:r>
            <a:endParaRPr lang="en-US" sz="950" dirty="0"/>
          </a:p>
        </p:txBody>
      </p:sp>
      <p:sp>
        <p:nvSpPr>
          <p:cNvPr id="13" name="Text 4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зайцем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лесной тропе первым его замечает заяц. Колобок поёт песенку и ускользает, удивляя всех своей ловкостью и быстрым бегством.
</a:t>
            </a:r>
            <a:endParaRPr lang="en-US" sz="950" dirty="0"/>
          </a:p>
        </p:txBody>
      </p:sp>
      <p:sp>
        <p:nvSpPr>
          <p:cNvPr id="14" name="Text 5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волком и медведем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 пути появляются волк и медведь. Они сильнее и страшнее, но Колобок всё ещё спасается песней и катится дальше.
</a:t>
            </a:r>
            <a:endParaRPr lang="en-US" sz="950" dirty="0"/>
          </a:p>
        </p:txBody>
      </p:sp>
      <p:sp>
        <p:nvSpPr>
          <p:cNvPr id="15" name="Text 6"/>
          <p:cNvSpPr txBox="1"/>
          <p:nvPr/>
        </p:nvSpPr>
        <p:spPr>
          <a:xfrm>
            <a:off x="2936837" y="4076499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Хитрая лиса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Последней встречается лиса, которая говорит ласково и терпеливо. Колобок доверяется ей, и именно здесь его путешествие заканчивается.
</a:t>
            </a:r>
            <a:endParaRPr lang="en-US" sz="9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запомнилось в путешествии Колобка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Колобке остаётся весёлой и поучительной: в ней есть движение, повтор, песенка и лесные встречи. Она напоминает, что осторожность, внимание и скромность помогают избежать беды.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2026-05-25T19:45:41Z</dcterms:created>
  <dcterms:modified xsi:type="dcterms:W3CDTF">2026-05-25T19:45:41Z</dcterms:modified>
</cp:coreProperties>
</file>