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частицы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частица уточняет смысл и меняет оттенок высказывания.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частицы в 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 действия, но помогают передать отрицание, вопрос, усиление, ограничение, сомнение и побуждение. Их значение важно уметь определять при морфологическом разборе и в устной речи, и на письме.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морфологический разбор частицы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слово в предложении и убедиться, что оно относится к служебным частям речи. Частица не называет предмет, действие или признак, а лишь уточняет смысл.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Указываем разряд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разряд частицы по значению: отрицательная, вопросительная, усилительная, ограничительная или формообразующая. От этого зависит, какую роль она выполняет в высказывании.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Отмечаем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частицы обязательно называют постоянные признаки: служебная часть речи и неизменяемость. Она не изменяется по родам, числам, падежам или временам, как самостоятельные слова.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роль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объясняют, как частица влияет на предложение: выражает вопрос, отрицание, усиление или формообразование. Обычно она не является членом предложения, потому что не имеет самостоятельной синтаксической роли.
</a:t>
            </a:r>
            <a:endParaRPr lang="en-US" sz="891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разбора формулируют итог: что это за частица, к какому разряду она относится и какое значение придаёт предложению. Такой порядок помогает отвечать точно и без пропусков.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частицы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частицы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выглядят в предложении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нужным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часто стоят рядом с глаголами, местоимениями и наречиями, потому что именно их значение они уточняют. Так легче понять, к какому слову относится частица и что она изменяет.
</a:t>
            </a:r>
            <a:endParaRPr lang="en-US" sz="1038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частицы заметны в сочетаниях «бы пошёл», «ли придёшь», «только сейчас», «даже он». Они не образуют отдельного ответа, но добавляют важный смысловой оттенок.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частица может заметно менять интонацию и общий смысл фразы. Без неё предложение звучит иначе, хотя грамматическая основа остаётся прежней.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выделять цветом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или в иллюстрации полезно выделить частицу цветом рядом с тем словом, которое она уточняет. Так наглядно видно, что служебное слово связано с содержанием высказывания.
</a:t>
            </a:r>
            <a:endParaRPr lang="en-US" sz="10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22751"/>
            <a:ext cx="3563700" cy="1697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частиц по значению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группы частиц и их значение на простых примерах.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частицы определяется её значением: по нему можно понять, что она делает в предложении и как меняет смысл высказывания.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«Частицы».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делают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 помогают создавать формы глагола и передавать условие, пожелание или побуждение. Они не называют действие, но помогают оформить его грамматически и по смыслу.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пусть и давай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пусть и давай связаны с побудительным значением. В сочетаниях «пусть идёт» и «давай учиться» они помогают выразить просьбу, совет или призыв к действию.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бы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образует форму сослагательного наклонения: «сделал бы», «прочитала бы». В таких предложениях обычно выражается возможное, желаемое или предполагаемое действие.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нужно не только назвать частицу, но и показать, какую форму или оттенок она помогает создать. Тогда становится ясно, зачем слово употреблено именно в этом месте.
</a:t>
            </a:r>
            <a:endParaRPr lang="en-US" sz="11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 разрядам: примеры из учебной речи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частицы часто встречаются в коротких, простых предложениях с понятной интонацией и смыслом.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примерах появляются частицы не и бы: они легко показывают отрицание и условность, поэтому хорошо запоминаются.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примеры для школьного анализа по теме частиц.
</a:t>
            </a:r>
            <a:endParaRPr lang="en-US" sz="9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не и 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прямо выражает отрицание: «не знаю», «не хочу», «не пришёл». Она показывает, что действие, признак или состояние в предложении отрицается.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часто усиливает отрицание: «ни разу», «ни один», «ни шагу». В таких случаях она делает высказывание более выразительным и категоричным.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нужно определить, что именно делает частица: просто отрицает или усиливает отрицание. Это помогает не перепутать не и ни и правильно назвать их разряд.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может входить в устойчивые выражения и служить не только для отрицания, но и для усиления общего смысла. Поэтому важно смотреть на всё предложение целиком.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восклицательные частицы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Оформляют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ли, разве и неужели помогают сделать высказывание вопросительным. Они могут задавать прямой вопрос или выражать сомнение, удивление и ожидание ответа.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с интонацией эти частицы часто звучат как реакция на неожиданную ситуацию. Поэтому в речи они помогают показать не только вопрос, но и отношение говорящего.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как, что за, вот так придают фразе эмоциональность и усиливают восклицание. Они делают сообщение ярче и помогают передать восхищение, удивление или оценку.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интонацией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такие частицы особенно заметны рядом с вопросительным или восклицательным знаком. Это помогает понять, какую интонацию нужно выбрать при чтении предложения вслух.
</a:t>
            </a:r>
            <a:endParaRPr lang="en-US" sz="10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и омонимичные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частицу от похожих по форме слов и увидеть, какую роль она выполняет в 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слова могут быть похожи, но их функция различается. Для разбора важно определять не только вид слова, но и его смысловую роль.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«Морфологический разбор частицы»; школьные примеры из учебной речи.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при разборе частицы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правилах морфологического разбора служебных слов в школьном курсе русского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частицы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называет предмет, действие или признак, а только уточняет смысл высказывания. Поэтому при разборе сразу указывают её служебный характер.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3027177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изменяются по родам, числам, падежам и временам. Именно поэтому у них нет окончаний и не выделяются обычные грамматические формы.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2995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частица относится к определённой группе: отрицательной, вопросительной, усилительной, ограничительной или формообразующей. Этот признак помогает понять её роль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частиц в речи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частица может заметно изменить интонацию и смысл короткой фразы, особенно в диалоге или при ответе на вопрос.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чаще всего служат для изменения оттенка высказывания, а не для называния предметов и действий. Их роль особенно заметна в коротких предложениях.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«Частицы»; частотность условно показана по набору школьных примеров.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частицы в предложении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обычно не выступает членом предложения, потому что не называет предмет, действие или признак. Она лишь помогает точнее выразить мысль и интонацию.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её помощью высказывание может стать отрицательным, вопросительным, более точным или более выразительным. Поэтому частица сильно влияет на общий смысл фразы.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часто стоит рядом с тем словом, которое уточняет. Она может присоединяться к глаголу, местоимению или наречию и менять оттенок значения.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писать в разборе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морфологическом разборе важно указать, что частица служебная, определить её разряд и отметить смысловую роль в предложении, а не искать второстепенный член.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22751"/>
            <a:ext cx="3563700" cy="1697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морфологического разбора частицы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 полный разбор частицы бы на простом примере предложения «Я бы пошёл домой».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показывает, что даже короткое служебное слово имеет точную грамматическую характеристику. Главные пункты — часть речи, разряд, неизменяемость и роль в форме глагола.
</a:t>
            </a:r>
            <a:endParaRPr lang="en-US" sz="1126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теме «Морфологический разбор частицы»; предложение составлено для учебной иллюстрации.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живой речи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подчеркнуть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Ты всё понял? — Да, даже это задание оказалось понятным. Частица даже делает ответ убедительнее и показывает, что говорящий выделяет именно этот случай среди других. В разговоре такие слова помогают звучать естественно и точно.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Ведь я говорил об этом вчера, — спокойно напомнил старший брат. Частица ведь не просто добавляет слово в фразу, а подсказывает причину, уверенность или напоминание. Благодаря ей реплика звучит мягче и выразительнее.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деталь меняет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Только сегодня можно сдать работу, — уточнила учительница. Частица только ограничивает значение и делает правило точным. Без неё предложение звучало бы иначе, а с ней смысл становится ясным и конкретным.
</a:t>
            </a:r>
            <a:endParaRPr lang="en-US" sz="88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частицы встречаются чаще всего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чаще всего встречаются короткие и очень заметные частицы, которые легко меняют смысл простого предложения.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частыми оказываются не и бы: первая связана с отрицанием, вторая — с условием и желаемым действием. Остальные частицы встречаются реже, но тоже важны.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 «Частицы»; частотность дана для наглядности на основе набора школьных предложений.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частицы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союзом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частицу принимают за союз или наречие, потому что слово выглядит похоже. Чтобы не ошибиться, нужно смотреть на роль слова и проверять, связывает ли оно части предложения.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называют разряд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недостаточно просто сказать, что это частица. Обязательно нужно указать её разряд по значению: отрицательная, вопросительная, усилительная, ограничительная или формообразующая.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изменяются, поэтому у них нет окончаний и грамматических форм. Если ученик пытается изменить такое слово, он сразу допускает ошибку в разборе.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членом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является членом предложения, потому что не называет явление и не отвечает на вопрос. Она лишь уточняет смысл, поэтому в разборе это нужно отметить отдельно.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морфологическом разборе частицы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частицы помогает увидеть её служебную роль, определить разряд по значению и отметить неизменяемость. Эти маленькие слова делают речь точнее, яснее и выразительнее.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2026-05-28T16:08:48Z</dcterms:created>
  <dcterms:modified xsi:type="dcterms:W3CDTF">2026-05-28T16:08:48Z</dcterms:modified>
</cp:coreProperties>
</file>