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живой и неживой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 объединены в единую жизненно важную систему.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живые организмы: растения, животных, грибы и микроорганизмы, а также неживые элементы — воздух, воду, почву, свет и камни. Живое и неживое взаимосвязаны: без одного не сможет существовать другое.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 и её разнообразие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пищу, необходимые всему живому. Они разнообразны: от высоких деревьев до мелких трав, поддерживая экосистемы и климат.
</a:t>
            </a:r>
            <a:endParaRPr lang="en-US" sz="849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важные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3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обеспечивают баланс экосистем, участвуют в питательных цепях и разнообразят природу. Примеры: заяц быстро бегает, охраняясь от хищников.
</a:t>
            </a:r>
            <a:endParaRPr lang="en-US" sz="912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переработчики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31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мёртвые растения и животных, превращая их в полезные вещества для почвы. Мухомор, например, встречается в лесах и выполняет эту роль.
</a:t>
            </a:r>
            <a:endParaRPr lang="en-US" sz="870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невидимые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31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разложение и участие в круговороте веществ, поддерживая плодородие почв и здоровье экосистем.
</a:t>
            </a:r>
            <a:endParaRPr lang="en-US" sz="889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живой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59" y="2156287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1034" y="2156287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634" y="2156287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83946" y="2156287"/>
            <a:ext cx="1952989" cy="22245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5944" y="1496377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содержит кислород и углекислый газ — ключевые для дыхания и фотосинтеза. Он окружают нас повсюду и поддерживает жизнедеятельность.
</a:t>
            </a:r>
            <a:endParaRPr lang="en-US" sz="978" dirty="0"/>
          </a:p>
        </p:txBody>
      </p:sp>
      <p:sp>
        <p:nvSpPr>
          <p:cNvPr id="9" name="Text 1"/>
          <p:cNvSpPr txBox="1"/>
          <p:nvPr/>
        </p:nvSpPr>
        <p:spPr>
          <a:xfrm>
            <a:off x="2530019" y="1496377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универсальный растворитель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всех живых организмов: транспортирует вещества, участвует в химических процессах и формирует природные объекты.
</a:t>
            </a:r>
            <a:endParaRPr lang="en-US" sz="816" dirty="0"/>
          </a:p>
        </p:txBody>
      </p:sp>
      <p:sp>
        <p:nvSpPr>
          <p:cNvPr id="10" name="Text 2"/>
          <p:cNvSpPr txBox="1"/>
          <p:nvPr/>
        </p:nvSpPr>
        <p:spPr>
          <a:xfrm>
            <a:off x="4663619" y="1496377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— энергия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производить пищу через фотосинтез. Без света жизнь на Земле была бы невозможной.
</a:t>
            </a:r>
            <a:endParaRPr lang="en-US" sz="998" dirty="0"/>
          </a:p>
        </p:txBody>
      </p:sp>
      <p:sp>
        <p:nvSpPr>
          <p:cNvPr id="11" name="Text 3"/>
          <p:cNvSpPr txBox="1"/>
          <p:nvPr/>
        </p:nvSpPr>
        <p:spPr>
          <a:xfrm>
            <a:off x="6782931" y="1496377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минералы — питание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минералы и органические вещества, которые растения используют для роста и развития, поддерживая биологические сообщества.
</a:t>
            </a:r>
            <a:endParaRPr lang="en-US" sz="816" dirty="0"/>
          </a:p>
        </p:txBody>
      </p:sp>
      <p:sp>
        <p:nvSpPr>
          <p:cNvPr id="12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неживой природы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используют кислород из воздуха, воду и минералы из почвы для своих жизненных процессов и развития.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солнечный свет в энергию посредством фотосинтеза, поддерживая жизнь других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грибы участвуют в разложении органики, обогащая почву питательными веществами.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процессы демонстрируют тесную связь и взаимозависимость между живой и неживой природой.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живой и неживой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92088"/>
            <a:ext cx="3848986" cy="1964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факторы неживой природы влияют на живые организмы с конкретными примерами.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неживой природы жизненно необходим для существования и развития живых организмов.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неживых и живых компонентов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 поверхности водоёмов под воздействием солнца превращается в пар и поднимается в атмосферу.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охлаждается и конденсируется, формируя облака, подготавливая осадки.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Выпадение осадков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или снежная вода возвращается на землю, увлажняя почву и водоёмы.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воду, а испарение и дыхание животных возвращают влагу обратно в атмосферу.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испаряется около 577 тысяч кубических километров воды, что обеспечивает постоянный цикл воды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обеспечивает непрерывность жизни, поддерживая водный баланс экосистем.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гидрологические данные,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круговорота воды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поглощает углекислый газ и солнечный свет, создавая органические вещества и кислород для дыхания.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атмосферу, необходимую для жизни животных и человека на планете.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фотосинтеза экосистемы не смогли бы функционировать, что сделало бы невозможной жизнь на Земле.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вода в жизни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2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атмосферный воздух для дыхания и пьют воду из рек и озёр. Эти ресурсы жизненно важны для их существования.
</a:t>
            </a:r>
            <a:endParaRPr lang="en-US" sz="833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место обитания и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3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строят норы и гнёзда в почве, например, кроты и ежи, что обеспечивает им защиту и тёплое жилище.
</a:t>
            </a:r>
            <a:endParaRPr lang="en-US" sz="919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 осенние миграции птиц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журавли и ласточки, меняют обитаемые места с приходом сезонов, следуя за пищей и комфортными климатическими условиями.
</a:t>
            </a:r>
            <a:endParaRPr lang="en-US" sz="839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бобровой плотины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используют дерево и глину, чтобы построить плотины, изменяя ландшафт и создавая водоёмы для защиты и питания.
</a:t>
            </a:r>
            <a:endParaRPr lang="en-US" sz="953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их связь с окружающей средой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природе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мёртвые остатки растений и животных, превращая их в минеральные вещества, необходимые для питания растений и поддержания плодородия 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Бактерии-азотфиксаторы связывают азот из атмосферы и делают его доступным для корней растений, что способствует их росту и развитию.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деятельности микробов круговорот веществ завершается — питательные элементы возвращаются в почву, обеспечивая устойчивость экосистем и поддерживая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ресурсов в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извлекает из неживой природы воду, воздух и минералы для своих нужд. Строительные материалы, энергия солнца и вода — основные основания для жизни и хозяйственной деятельности.
</a:t>
            </a:r>
            <a:endParaRPr lang="en-US" sz="1047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через 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национальные парки и охраняемые территории, чтобы сохранить разнообразие растений и животных. Это помогает поддерживать природный баланс и устойчивость экосистем.
</a:t>
            </a:r>
            <a:endParaRPr lang="en-US" sz="1105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выражают заботу о живой природе, ухаживают за домашними животными, сажают деревья и посещают заповедники — таким образом они вносят вклад в охрану окружающей среды.
</a:t>
            </a:r>
            <a:endParaRPr lang="en-US" sz="1155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природы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оказывает воздействие не только на живые организмы, но и на абиотические компоненты природы, меняя их состояние и состав.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негативных последствий связана с вырубкой лесов и загрязнением воды, что нарушает экосистемные взаимоотношения и баланс.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природных ресурсов РФ, 2023 год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природу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ухудшает качество дыхания и приводит к гибели многих видов, уменьшая биологическое разнообразие и устойчивость экосистем.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приводит к сокращению популяций водных и наземных растений и животных, нарушая пищевые цепи и природные циклы.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зон и их обитателей ослабляет способность природных систем восстанавливаться и защищать самих себя от изменений.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рационально использовать природные ресурсы вызывает климатические кризисы — засухи, наводнения и эпидемии, угрожающие человеку и всему живому.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нарушений баланса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после пожаров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пострадавших регионах России с помощью посадок и ухода за молодыми деревьями восстанавливаются леса, что способствует улучшению экологии и сохранению биоразнообразия.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 и охрана водоёмов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работы по удалению мусора из рек и прудов, предотвращается загрязнение и поддерживается качество воды, необходимой для жизни животных и растений.
</a:t>
            </a:r>
            <a:endParaRPr lang="en-US" sz="1211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«Чистая страна»
</a:t>
            </a:r>
            <a:pPr algn="l" indent="0" marL="0">
              <a:lnSpc>
                <a:spcPct val="100000"/>
              </a:lnSpc>
              <a:buNone/>
            </a:pPr>
            <a:r>
              <a:rPr lang="en-US" sz="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по этой инициативе очищено 20 тысяч гектаров территорий от мусора, что улучшает состояние почвы и способствует сохранению природной среды.
</a:t>
            </a:r>
            <a:endParaRPr lang="en-US" sz="1266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природы: примеры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начинаются с неживых компонентов: свет, вода и почва обеспечивают растения необходимыми ресурсами для роста и выживания.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используя солнечный свет и минералы, производят органическую массу, которая служит пищей для травоядных животных.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становятся пищей для хищников, обеспечивая передачу энергии и веществ между разными уровнями экосистемы.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Разлагатели, такие как бактерии и грибы, возвращают питательные вещества обратно в почву, завершив цикл и поддерживая круговорот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Демонстрация единства на примере пищевых цепей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от солнца через растения и животных к разлагателям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как схема связи живого и неживого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 между живыми организмами и неживыми компонентами позволяет предотвратить исчезновение видов и разрушение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 обеспечивает устойчивое развитие и поддерживает здоровье человека, создавая благоприятные условия для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любого элемента системы приводит к цепным кризисам, угрожающим существованию всех её частей, включая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единство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субботниках и уборках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регулярно организуют и принимают участие в уборках дворов и парков, помогая сохранить чистоту и красоту окружающей природы.
</a:t>
            </a:r>
            <a:endParaRPr lang="en-US" sz="1110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зелёных насаждений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классы участвуют в посадке молодого леса и растений, что способствует восстановлению природных экосистем и улучшению городской среды.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 в школе и дома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бережно относиться к воде и электроэнергии, предупреждая ненужные траты и защищая окружающую среду.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в охране природы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природы — залог нашего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 взаимосвязаны так, что от их гармонии зависит жизнь всех нас. Сохранять это единство — наш общий долг и путь к устойчивому развитию.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2026-05-08T08:56:49Z</dcterms:created>
  <dcterms:modified xsi:type="dcterms:W3CDTF">2026-05-08T08:56:49Z</dcterms:modified>
</cp:coreProperties>
</file>