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то, что мните вы, природа...» Ф. И. Тютчева: поэтическая философия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природу как живую тайну, а не набор внешних явлений.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Тютчева романтическое чувство мира соединяется с философской глубиной. На фоне интереса XIX века к науке и точному знанию его стихотворение напоминает: природа не исчерпывается объяснением и сохраняет внутреннюю жизнь.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философский спор о природе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Жанр: философская лирика и поэтическая полемика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уверенно и спорит с теми, кто видит в природе только материю, доступную внешнему наблюдению и расчёту.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описывает пейзаж ради красоты: в центре стоит размышление о сущности мира, его одушевленности и скрытом смысле.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звучит как философское доказательство в стихах: в нём важны логика мысли, эмоциональная сила и убеждающая интонация.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разум способен уловить лишь часть явления, но не может исчерпать его сущность и объяснить всё до конца.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Тютчева предстает как самостоятельное начало, обладающее собственной жизнью, а не как безличный фон для человека.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мира не раскрывает его полностью: за видимой формой скрываются энергия, глубина и особый закон существования.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утверждает ценность тайны: непознанное здесь не слабость мысли, а свойство самого мироздания.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связь всего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показана как единое целое, где всё связано движением, дыханием и напряжением. Такое видение превращает мир в живой организм, а не в сумму отдельных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как образ одушевлённого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небо, ветер, буря и гроза воспринимаются как проявления силы, а не как нейтральные детали. Пейзаж передаёт не бытовую реальность, а чувство мощи и тайны.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живой организм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487" y="2915264"/>
            <a:ext cx="60615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принципиальное противопоставление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стремится разложить природу на признаки и факты, чтобы сделать её понятной и управляемой. Но такой взгляд охватывает лишь внешнюю сторону явления.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Рациональный подход ищет причинные связи и закономерности. У Тютчева этого недостаточно: объяснение не уничтожает тайну и не раскрывает внутреннюю жизнь мира.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напоминает, что человек видит лишь то, что доступно его чувствам и разуму. Полное знание ему недоступно по самой природе вещей.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человека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существует независимо от человеческих оценок и схем. Она не подчиняется упрощённым представлениям и сохраняет собственную глубину, не сводимую к наблюдению.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идеи, лежащие в основе текста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романтическим пониманием мира как живого, таинственного и превосходящего обычный опыт человека.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заметны пантеистические черты: природа воспринимается как одухотворённое целое, где материальное и духовное неразделимы.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противостоит механистической картине мира, в которой всё объясняется только внешней причинностью и законами разума.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напряжённость придаёт стихотворению характер монолога-спора, где логика и чувство работают на одну идею.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убеждённая и полемическая: лирический герой не рассуждает нейтрально, а опровергает чужое представление о природе.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построены как тезисы спора: они не просто называют явление, а сразу задают оценку и направление мысли.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использует слова высокого стиля и обобщающие формулы, поэтому речь звучит торжественно и философски, а не разговорно.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«Не то, что мните вы, природа...»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стихотворения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центре текста находится не описание пейзажа, а философский спор о сущности мира.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мотивы тайны и живой природы; рационализм и тема познания лишь поддерживают главный тезис.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Отрицание поверхностного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резкого несогласия с теми, кто воспринимает природу как нечто мёртвое и внешнее. Сразу задаётся полемический тон и направление спора.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Итог: границы познания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к выводу о том, что мир не может быть полностью открыт человеческому разуму. Так спор завершается философским обобщением, а не просто эмоциональной репликой.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Раскрытие живой сущности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утверждается, что природа обладает собственной силой, внутренним движением и скрытой жизнью. Аргументация строится как последовательное разворачивание основной мысли.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поэтического доказательства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передает ход мысли в стихотворении: от спора о природе к философскому выводу о границах человеческого разума.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резко развести внешний, поверхностный взгляд на природу и тютчевское понимание ее внутренней жизни, делая основную мысль особенно отчетливой.
</a:t>
            </a:r>
            <a:endParaRPr lang="en-US" sz="2075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создают образ природы как одушевленного целого, в котором есть дыхание, сила и скрытое движение, недоступное простому наблюдению.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Метафоричность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оппоненту и интонация спора придают тексту характер убеждающего выступления, где мысль развивается как прямой интеллектуальный поединок.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Риторическая напряженность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и торжественные слова поднимают тему до философского уровня и подчеркивают, что речь идет не о пейзаже, а о сущности мира.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лексика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символы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 стихотворения — мир, который живет по собственному закону и не сводится к набору внешних явлений. В нем чувствуется глубина, скрытая от поверхностного взгляда, и именно это делает природу у Тютчева почти космической.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тайный космос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ветер, буря, туман и небо не просто создают фон, а передают внутреннюю энергию мира. Эти образы помогают увидеть природу не статичной, а непрерывно меняющейся, полной силы и напряжения.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движения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дыхания и скрытой энергии связывает отдельные картины в единое целое. Через него поэт показывает, что за видимым покоем всегда присутствует глубинное движение, которое человек ощущает, но не способен полностью объяснить.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жизнь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«Не то, что мните вы, природа...»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в стихотворении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стихотворении сталкиваются привычный человеческий взгляд и тютчевское философское понимание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рядах повторяется одна мысль: природа не исчерпывается внешним описанием и не подчиняется только рациональному объяснению.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всей лирикой Тютчева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тютчевский интерес к тайне мироздания: природа у него часто связана с ночью, стихиями и ощущением скрытого, не до конца постижимого порядка.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текстах поэта, человек здесь оказывается перед силами, превосходящими его волю и разум, поэтому тема познания превращается в тему духовной меры.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стихотворение становится частью целостного мира Тютчева, где космос, хаос и тайна существуют рядом, а абсолютная ясность недостижима.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уровня соединяются в одном тексте: лирика, философия и культурный контекст эпохи.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стихотворению Ф. И. Тютчева «Не то, что мните вы, природа...»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стихотворение удобно для анализа на уроке: в нем можно увидеть и образность, и спор идей, и связь литературы с развитием мысли.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интонации стихотворения Ф. И. Тютчева «Не то, что мните вы, природа...»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полемический накал постепенно сменяется философской сосредоточенностью и более спокойным тоном обобщения.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напряженность связана со спором, а итоговый участок строится уже как уверенный вывод о тайне мира.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синтаксиса и поэтической речи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оппоненту усиливают полемический характер текста: лирический герой не описывает природу нейтрально, а спорит и доказывает свою правоту.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Развернутые фразы и инверсия придают речи торжественность и помогают выделить главные смысловые акценты, как в убедительном публичном выступлении.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логической ясности с образностью делает стихотворение одновременно точным и эмоционально насыщенным, что особенно важно для философской лирики.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тезисы для анализа стихотворения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собрать основные идеи произведения в краткую систему для устного или письменного ответа.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что все наблюдения ведут к одному выводу: природа у Тютчева мыслится как живая и не до конца постижимая реальность.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«Не то, что мните вы, природа...»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природы у Тютчева: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природа — не безмолвный фон, а живая и самостоятельная реальность. Тютчев напоминает: разум важен, но он не исчерпывает тайну мира.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2026-05-19T21:58:03Z</dcterms:created>
  <dcterms:modified xsi:type="dcterms:W3CDTF">2026-05-19T21:58:03Z</dcterms:modified>
</cp:coreProperties>
</file>