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в нескольких словах: о добре, труде, дружбе и семье.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Пословицы: короткие фразы с большим смыслом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рождались в живой речи, когда книги были редкостью. Их запоминали, передавали в семьях, на ярмарках, в сказках и песнях. Поэтому многие из них древние, но по-прежнему понятные и детям, и взрослым.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пословицы дошли до нас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пословица отличается от поговорки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Поговорка обычно короче и свободнее. Она может быть шуткой, ярким образом, сравнением или частью фразы, которая украшает речь, но не делает полного вывода.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пословица звучит как маленький урок, то поговорка больше похожа на живое выражение настроения. Пример пословицы: «Без труда не вытащишь и рыбку из пруда».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выражает законченную мысль и часто подводит итог: она не просто говорит, а учит, предупреждает или даёт совет на конкретный случай.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дело спорится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 напоминают: результат приходит не сам по себе. Чтобы работа получилась, нужны старание, терпение и внимание к каждому шагу. Поэтому говорят: «Дело мастера боится».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любит усердие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труд часто сравнивают с дорогой, по которой нужно идти спокойно и упорно. Так смысл фразы «Терпение и труд всё перетрут» становится понятным даже ребёнку, который старается довести начатое до конца.
</a:t>
            </a:r>
            <a:endParaRPr lang="en-US" sz="106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помощник — большой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поливает цветы, аккуратно собирает игрушки или помогает взрослым на кухне — и это уже похоже на пословицу. Ведь «Без труда не вытащишь и рыбку из пруда» напоминает: полезное дело требует усилий.
</a:t>
            </a:r>
            <a:endParaRPr lang="en-US" sz="973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труде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дружбе и товариществе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нужен не только для игр, но и для поддержки в трудную минуту. Пословица учит замечать, кто остаётся рядом, когда становится нелегко.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важнее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держится на доверии и честности. Поэтому старого проверенного друга ценят выше случайных знакомых.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объединяет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 важны тёплые слова, внимание и готовность помочь. Доброе отношение делает общение лёгким и радостным.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веселее и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хорошие товарищи, учиться, играть и справляться с задачами намного легче. Недаром говорят, что друзья помогают идти вперёд.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семье и доме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пословицы напоминают о любви к маме, уважении к близким и благодарности за доброту. В них дом — это не только стены, но и люди, которые рядом.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пословицы говорят о доме как о месте, где человека ждут тепло, забота и спокойствие. Недаром говорят: «В гостях хорошо, а дома лучше».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«Каков дом, таков и хозяин» учит беречь порядок, лад и добрые отношения. Когда в семье есть взаимное уважение, в доме становится по-настоящему уютно.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смекалке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смекалке советуют не торопиться и сначала подумать. Если внимательно всё проверить, меньше шансов ошибиться, а важное дело получится аккуратнее и надёжнее.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в пословицах ценят не ради похвалы, а ради пользы. Хорошая подсказка, осторожное решение или верный выбор часто помогают лучше любой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звучным повторам и точным словам пословица легко ложится на слух и остаётся в памяти.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— ритм и краткость — особенно помогают пословице запоминаться.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языковой форме пословиц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пословицу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увидеть скрытый смысл народной фразы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в сказках и книгах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любят пословицы за точность и яркость. С ними текст становится живее, а характеры героев — заметнее и интереснее.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баснях пословица часто помогает понять нравственный смысл истории. Она звучит как подсказка, на что стоит обратить внимание.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пословицы помогают героям говорить так, будто они знают много жизненных секретов. Короткая фраза сразу делает речь мудрой и выразительной.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сказители тоже часто включали пословицы в речь персонажей. Так история запоминалась лучше, а важная мысль звучала просто и ясно.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пословицы легко запоминаются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пословиц часто есть ритм и звучные повторы. Из-за этого они звучат почти как маленькое стихотворение, которое хочется повторить вслух ещё раз.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пословицы построены чётко и образно: рыбка, пруд, труд, друг, беда. Такие яркие слова сразу рисуют картинку и помогают быстро вспомнить фразу.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короткие, поэтому их удобно держать в памяти. В них нет лишних слов: каждое слово на своём месте и помогает сразу уловить главный смысл.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помогло однокласснику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заметила, что её одноклассник расстроился из-за ошибки в тетради. Она спокойно подсказала ему, как исправить задание, и улыбнулась. От её доброго слова стало легче не только ему, но и всей группе.
</a:t>
            </a:r>
            <a:endParaRPr lang="en-US" sz="884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 бабушки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помог бабушке донести тяжёлую сумку до дома. Он не ждал похвалы, а просто сделал полезное дело. Бабушка поблагодарила его, и мальчик понял: доброта возвращается самым тёплым способом.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очередь в школьном буфете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буфете ребята заметили, что кто-то хочет пройти без очереди. Они вежливо напомнили: сначала нужно спросить и подождать своей очереди. Так вежливость помогла избежать ссоры и сохранила хорошее настроение.
</a:t>
            </a:r>
            <a:endParaRPr lang="en-US" sz="88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маленькие истории о добрых делах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пословицы помогают говорить точнее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делают речь ясной и красивой. Они помогают не терять главную мысль и говорить по делу, без лишних слов и долгих повторов.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разговоре звучит пословица, мысль становится ярче и убедительнее. Она будто ставит точку, но делает это мудро и очень выразительно.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может заменить длинное объяснение. Вместо целого монолога достаточно одной меткой фразы, и собеседник сразу понимает, что хотел сказать человек.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похожие пословицы звучат у разных народов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опыт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пословицы возникали в устной речи и передавались от старших к младшим. Люди замечали похожие жизненные правила и запоминали их в коротких фразах.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мысли в разных странах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оказалось, что у разных народов есть похожие пословицы о труде, дружбе, добре и осторожности. Слова разные, а смысл часто почти одинаковый.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важные жизненные уроки понятны людям везде. Честность, старание и доброта ценятся не только в одной стране, а во многих.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0886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51769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526" y="3135466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61866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пословицы можно услышать сегодня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пословицы звучат как добрый совет или тёплое напоминание. Их говорят, когда хотят поддержать, похвалить старание или мягко исправить поступок.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ученики используют пословицы на уроках чтения, русского языка и в беседах. Они помогают объяснить мысль понятно и без скучных длинных объяснений.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часто встречаются в сказках, рассказах и баснях. Там они делают речь героев живой, а сам текст — более ярким и запоминающимся.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разговорах взрослых пословицы помогают пошутить, подбодрить или дать совет. Они звучат коротко, но сразу передают важную мысль и хорошее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на уроке и в игре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помогают читать, понимать смысл и подбирать примеры из жизни. Если разобрать одну фразу вместе с учителем, она становится понятной и даже немного весёлой.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пословицы можно угадывать по картинке, по началу или по ключевому слову. Такие задания превращают знакомство с мудрыми фразами в интересное соревнование.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мини-историю по пословице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придумать короткий рассказ по народной мудрой фразе.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чтении пословиц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пословицу с обычной короткой фразой. Пословица всегда несёт народное наблюдение, а не просто красивое выражение.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понимать пословицу слишком буквально. В ней часто скрыт переносный смысл, поэтому важно подумать, о чём она говорит на самом деле.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о выводе. Пословица не только звучит интересно, но и подсказывает, как поступать в жизни правильно и разумно.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читать её торопливо. Если остановиться и вдуматься, пословица открывает свой смысл ясно, будто маленький мудрый помощник.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труд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 труда не вытащишь и рыбку из пруда» легко представить как маленькую картинку. Она напоминает: чтобы получить хороший результат, нужно постараться, а не ждать чуда на берегу.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настоящего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«Друг познаётся в беде» звучит коротко, но очень сильно. Когда рядом трудный день или неприятность, именно верный друг помогает понять, кто по-настоящему рядом.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осторожность и ум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«Семь раз отмерь, один раз отрежь» учит сначала думать, а потом делать. Эта пословица особенно хорошо запоминается, потому что в ней есть ритм и ясный совет.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пословицы, которые легко запомнить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— маленькие хранители большой мудрости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учат нас добру, труду, дружбе и осторожности. Они короткие, но очень точные. Одна такая фраза может подсказать правильный поступок и помочь красиво выразить свою мысль.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2026-05-24T04:51:27Z</dcterms:created>
  <dcterms:modified xsi:type="dcterms:W3CDTF">2026-05-24T04:51:27Z</dcterms:modified>
</cp:coreProperties>
</file>