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52800" y="4422575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Подстанции преобразуют и распределяют электроэнергию, обеспечивая стабильность энергосистем.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352800" y="524625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подстанции (Unit 31. Substations)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Подстанции появились в конце XIX века и с тех пор прошли значительный путь развития. Современные подстанции оснащаются цифровыми технологиями и автоматикой, что повышает их функциональность и надежность в интеллектуальных энергосистемах.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эволюция подстанций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Подстанции обеспечивают преобразование напряжения, позволяя эффективно передавать энергию на большие расстояния. Они связуют электростанции и потребителей, обеспечивая непрерывность электроснабжения.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узел передачи энергии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выполняют защиту от перегрузок и аварий, предотвращая сбои. Современное оборудование позволяет быстро реагировать на изменения нагрузки и восстанавливать систему после сбоев.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надежности сети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Подстанции понижают напряжение до безопасных уровней для бытового и промышленного потребления. Это гарантирует стабильную работу бытовых приборов и оборудования.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электроэнергии конечным пользователям
</a:t>
            </a:r>
            <a:endParaRPr lang="en-US" sz="1828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подстанций в энергоснабжении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Распределительные подстанции снабжают электроэнергией жилые территории и производства, обеспечивая локальный уровень сети.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Трансформаторные подстанции изменяют напряжение для передачи и распределения энергии в зависимости от технологических требований.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Тяговые подстанции обеспечивают электропитанием железнодорожные системы, поддерживая их функционирование и безопасность.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Понижающие и повышающие подстанции адаптируют уровни напряжения под разные нужды, оптимизируя энергопотоки.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подстанций по назначению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715618"/>
            <a:ext cx="5955300" cy="32965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 Р 54073-2010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видов подстанций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типы подстанций, их назначение, оснащение и примеры использования в сетях.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подстанций отличаются по функциям и уровню напряжения, что определяется их задачами в сети.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13" y="1631725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2654750"/>
            <a:ext cx="316800" cy="31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0525" y="3671175"/>
            <a:ext cx="242550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400" y="4694200"/>
            <a:ext cx="316800" cy="316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3400" y="5745605"/>
            <a:ext cx="316800" cy="25344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933500" cy="6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подстанции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535150" y="14355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Силовые трансформаторы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Преобразуют уровни напряжения, обеспечивая эффективную передачу электроэнергии.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1535150" y="24552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Распределительные устройства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шины, выключатели и переключатели для оперативного управления потоками энергии.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1535150" y="347497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Силовые кабели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надежное соединение между оборудованием внутри и вне подстанции.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1535150" y="44947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Защищают оборудование и сеть от перегрузок и коротких замыканий.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535150" y="55144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 SCADA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дистанционное управление и мониторинг состояния подстанции в реальном времени.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Используя электромагнитную индукцию, трансформаторы изменяют напряжение без потерь на тепловой энергии. Основные параметры включают мощность, коэффициент трансформации и изоляционные классы.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работы трансформаторов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трансформаторы оснащены ступенями регулировки для стабилизации напряжения под нагрузкой. Это обеспечивает надежность и адаптивность работы всей энергосистемы.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напряжения и защита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силовых трансформаторов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Закрытые внутренние устройства компактны и защищены от внешних воздействий, что особенно важно в городских условиях.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компонентов, включая разъединители и релейную защиту, обеспечивает безопасность и гибкость управления.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устройства предназначены для наружного монтажа и обеспечивают удобство технического обслуживания на подстанциях.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распределительных устройств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российских подстанций работают на среднем напряжении 110 кВ, что отражает структуру локальных распределительных сетей.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приоритет распределения электроэнергии на уровне среднего напряжения для обеспечения гибкости и надежности.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энергетики РФ, 2023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Подстанции по уровню напряжения в России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с электростанций поднимается на повышающие подстанции, где её напряжение увеличивается для дальних передач. Это снижает потери в линиях и повышает экономичность системы.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распределительных подстанциях напряжение понижается до уровней, приемлемых для конечных потребителей, обеспечивая безопасность и стабильность электроснабжения.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трансформации и передачи энергии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SCADA-системы интегрируют данные с множества устройств, позволяя централизованно контролировать и оперативно реагировать на изменения в электросети, минимизируя время простоя и риски аварий.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дистанционного мониторинга проводят диагностику оборудования и обнаруживают потенциальные неисправности заранее, способствуя проведению своевременного технического обслуживания и повышая энергоэффективность.
</a:t>
            </a:r>
            <a:endParaRPr lang="en-US" sz="1425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микропроцессорные системы автоматизации обеспечивают точное управление оборудованием и мониторинг параметров в реальном времени, что позволяет оптимизировать работу подстанции и повысить её надёжность.
</a:t>
            </a:r>
            <a:endParaRPr lang="en-US" sz="1431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 системы управления подстанцией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безопасности персонала и оборудования реализуется система заземления каждой электрической части, устанавливаются физические ограждения и сигнальные системы аварийного отключения, снижая риск поражения и аварий.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Ключевыми являются регулярные проверки оборудования, инструктирование работников и контроль доступа на подстанцию, что обеспечивает соблюдение нормативов безопасности и предотвращает несанкционированное проникновение.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мер безопасности на подстанциях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416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53008"/>
            <a:ext cx="218400" cy="1941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социальные аспекты размещения подстанций
</a:t>
            </a:r>
            <a:endParaRPr lang="en-US" sz="2775" dirty="0"/>
          </a:p>
        </p:txBody>
      </p:sp>
      <p:sp>
        <p:nvSpPr>
          <p:cNvPr id="11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Проектирование учитывает нормативы по предельно допустимым уровням электромагнитных полей, что минимизирует влияние на здоровье населения и окружающую среду.
</a:t>
            </a:r>
            <a:endParaRPr lang="en-US" sz="1477" dirty="0"/>
          </a:p>
        </p:txBody>
      </p:sp>
      <p:sp>
        <p:nvSpPr>
          <p:cNvPr id="12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электромагнитного воздействия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11450" y="5253200"/>
            <a:ext cx="112005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Подстанции размещают с учётом планов застройки и санитарных зон, чтобы минимизировать влияние на жилые районы и обеспечить комфорт окружающих жителей.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1166275" y="4573225"/>
            <a:ext cx="105282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Социально-градостроительные аспекты
</a:t>
            </a:r>
            <a:endParaRPr lang="en-US" sz="1700" dirty="0"/>
          </a:p>
        </p:txBody>
      </p:sp>
      <p:sp>
        <p:nvSpPr>
          <p:cNvPr id="15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шумоглушащие материалы и планировка территории, чтобы снизить уровень шума от трансформаторов и вентиляторов, удовлетворяя требования санитарных норм.
</a:t>
            </a:r>
            <a:endParaRPr lang="en-US" sz="1477" dirty="0"/>
          </a:p>
        </p:txBody>
      </p:sp>
      <p:sp>
        <p:nvSpPr>
          <p:cNvPr id="16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Шумовой контроль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схемы соединения подстанций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 одиночной шиной
</a:t>
            </a:r>
            <a:pPr algn="l" indent="0" marL="0">
              <a:lnSpc>
                <a:spcPct val="115000"/>
              </a:lnSpc>
              <a:buNone/>
            </a:pPr>
            <a:r>
              <a:rPr lang="en-US" sz="62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конструкция обеспечивает базовое соединение линий, подходит для небольших объектов с ограниченным числом подключений и невысокими требованиями к надёжности.
</a:t>
            </a:r>
            <a:endParaRPr lang="en-US" sz="1521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Двухсекционные шины
</a:t>
            </a:r>
            <a:pPr algn="l" indent="0" marL="0">
              <a:lnSpc>
                <a:spcPct val="115000"/>
              </a:lnSpc>
              <a:buNone/>
            </a:pPr>
            <a:r>
              <a:rPr lang="en-US" sz="64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шин на секции позволяет проводить ремонтные работы без отключения всей подстанции, повышая оперативность обслуживания и надёжность.
</a:t>
            </a:r>
            <a:endParaRPr lang="en-US" sz="1575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Кольцевые шины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резервирование и возможность перенаправления потоков электроэнергии, что критично для крупных и ответственных энергосистем.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Резервные двухцепные схемы
</a:t>
            </a:r>
            <a:pPr algn="l" indent="0" marL="0">
              <a:lnSpc>
                <a:spcPct val="115000"/>
              </a:lnSpc>
              <a:buNone/>
            </a:pPr>
            <a:r>
              <a:rPr lang="en-US" sz="63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Применяются на объектах критической инфраструктуры, обеспечивая максимальную отказоустойчивость и непрерывность электроснабжения.
</a:t>
            </a:r>
            <a:endParaRPr lang="en-US" sz="1544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Магистральные подстанции служат центральными узлами, обеспечивая передачу и перераспределение больших объёмов электроэнергии между регионами и промышленными центрами.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Распределительные подстанции ориентированы на локальное потребление, подключая жилые районы, предприятия и социальные объекты, обеспечивая стабильное и безопасное энергоснабжение.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Магистральные и распределительные подстанции: различия и задачи
</a:t>
            </a:r>
            <a:endParaRPr lang="en-US" sz="2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1938793"/>
            <a:ext cx="5955300" cy="29864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Аналитический отчёт «Энергетика России», 2020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оборудования подстанций и их характеристик
</a:t>
            </a:r>
            <a:endParaRPr lang="en-US" sz="2878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оборудования, их назначение и технические параметры, используемые в разных классах напряжения и условиях эксплуатации.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оборудования обеспечивает комплексную защиту, управление и адаптацию подстанций к различным нагрузкам и условиям эксплуатации.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и износ оборудования приводит к снижению его технических характеристик и увеличению частоты отказов без своевременного обслуживания.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замыкания и перегрузки вызывают аварийные отключения, требующие наличия эффективных систем защиты и быстрого реагирования персонала.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Неблагоприятные погодные условия, такие как грозы и осадки, могут вывести из строя элементы подстанций, поэтому применяют погодозащитные меры.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эксплуатации, включая неправильную настройку систем или невыполнение регламентов, снижают надёжность и требуют постоянного обучения персонала.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отказов подстанций и пути повышения надежности
</a:t>
            </a:r>
            <a:endParaRPr lang="en-US" sz="27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цифровые подстанции используют интеллектуальные датчики и протоколы IEC 61850, что позволяет проводить дистанционное управление и прогнозную диагностику оборудования, улучшая надёжность и снижая эксплуатационные расходы.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для повышения эффективности
</a:t>
            </a:r>
            <a:endParaRPr lang="en-US" sz="1789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разворачиваемые мобильные подстанции обеспечивают временное электроснабжение при авариях и ремонтных работах, что сокращает время восстановления и минимизирует последствия отключений.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подстанции в экстренных ситуациях
</a:t>
            </a:r>
            <a:endParaRPr lang="en-US" sz="173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в цифровых и мобильных подстанциях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возобновляемых источников энергии требует адаптации подстанций к переменным нагрузкам и нестабильности генерации, что ведёт к развитию гибридных решений и интеллектуального управления.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 экологически безопасные изоляционные материалы, такие как SF6-free, способствует снижению вредного воздействия на окружающую среду и отвечает современным стандартам.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кибербезопасность и цифровизация управленческих процессов обеспечивают защиту от внешних угроз и оптимизируют эксплуатацию энергосистем в условиях растущей сложности.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подстанций: технологические тренды и интеграция ВИЭ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236" y="0"/>
            <a:ext cx="4673479" cy="5908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725" y="2728650"/>
            <a:ext cx="6332400" cy="27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Подстанции являются неотъемлемой частью современной энергосистемы, обеспечивая эффективную передачу и распределение электроэнергии, при этом их развитие способствует экологической устойчивости и технологическому прогрессу.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630325" y="487150"/>
            <a:ext cx="6332400" cy="19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подстанций в энергетике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2026-05-07T22:16:43Z</dcterms:created>
  <dcterms:modified xsi:type="dcterms:W3CDTF">2026-05-07T22:16:43Z</dcterms:modified>
</cp:coreProperties>
</file>