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Умная такса наблюдает за миром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замечает всё вокруг и делает умные выводы.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такса и почему она запоминается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— небольшая, но очень заметная собака с длинным телом и короткими лапами. Её смелость, живой интерес и необычная внешность делают её настоящей звездой наблюдений.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Такса, которую трудно не заметить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Длинное тело и короткие лапы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таксы вытянутое тело и низкая посадка, поэтому она выглядит немного смешно и очень узнаваемо. Такая фигура сразу привлекает внимание и хорошо запоминается детям.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Уши, нос и взгляд наблюдателя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уши, выразительный нос и внимательные глаза помогают показать её характер. По позе таксы видно, что она не просто стоит, а всё время что-то замечает вокруг.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внимательная такса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хорошо слышит шаги, звонок в дверь и шорох пакета. Даже знакомые голоса она узнаёт быстро и сразу понимает, кто пришёл или что изменилось рядом.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чувствует запах еды, дома и улицы. По ним такса отличает обычный день от чего-то нового и интересного, будто читает невидимые подсказки вокруг себя.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звук или запах знакомый, такса спокойнее. Если нет — она настораживается, смотрит внимательнее и готовится решить, что делать дальше.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такса делает вывод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наблюдение помогает выбрать действие.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таксы и её осторожность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смелая, но не спешит без причины. Сначала она внимательно смотрит, слушает и принюхивается, а потом уже решает, безопасно ли идти дальше.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осторожность помогает не пугаться незнакомых предметов, людей и звуков. Такса не делает лишних движений и сначала собирает все подсказки, как маленький следопыт.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её смелость выглядит умной. Она не в том, чтобы бежать вперёд, а в том, чтобы сначала разобраться в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Запах, который говорит больше слов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поднимает нос, и сразу начинается её маленькое расследование. Запах еды, след человека или знакомый двор рассказывают ей, что происходит рядом. Для такой собаки нос — почти карта мира, только без бумаги и карандаша.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Следы, которые ведут к разгадке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такса может долго нюхать землю у деревьев и дорожек. Она будто читает невидимую историю: кто здесь был, куда шёл и что оставил после себя. Так появляется её уверенность в знакомом месте.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узнанный по запаху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такса нюхает воздух, она не просто интересуется, а узнаёт знакомые следы и новые подсказки. В этом есть и любопытство, и осторожность. Поэтому её мордочка, нос и настороженные уши так хорошо подходят для рисунка.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таксы — главный помощник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такса узнаёт дом и привычки семьи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миски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запоминает, где стоит её миска, и ждёт знакомый порядок. Если всё на месте, она чувствует себя спокойно и уверенно.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близких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шагам и голосам такса быстро узнаёт домашних. Она понимает, кто подошёл к двери, и встречает знакомого человека по-особому тепло.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холодильника и кухни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кухне слышны привычные звуки, такса догадывается, что скоро будет еда. Повторяющиеся действия помогают ей не путаться.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появляется поводок или открывается дверь, такса сразу настораживается и радуется. Она уже знает, что сейчас начнётся любимое дело — прогулка.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интересного такса замечает на улице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движение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следит за птицами, которые быстро перелетают с места на место. Её привлекает любое движение, и она сразу старается понять, что происходит вокруг.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дорожки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Шуршащие листья и следы на земле кажутся таксе очень интересными. Она смотрит, нюхает и словно собирает маленькие подсказки о прогулочном маршруте.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и шум улицы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Проезжающие машины, звуки города и новые голоса заставляют таксу быть внимательной. Она слушает и сравнивает, чтобы понять, безопасно ли вокруг.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собаки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другой собакой для таксы — целая новость. Она изучает поведение соседки по прогулке, а потом решает, подойти ли ближе или остаться рядом с хозяином.
</a:t>
            </a:r>
            <a:endParaRPr lang="en-US" sz="9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чувствует настроение человека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замечает, каким голосом говорит человек, как он стоит и как двигается. Если голос весёлый, она оживляется, подходит ближе и начинает радоваться вместе с ним.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устал, расстроен или грустит, такса часто ведёт себя тише и спокойнее. Она будто понимает: сейчас важнее не шуметь, а быть рядом и поддержать.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столько, по научно-популярным данным, может быть у собаки обонятельных рецепторов. Благодаря этому такса особенно уверенно ориентируется по запахам.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Научно-популярные данные о собачьем обонянии; у собак часто указывают около 300 млн обонятельных рецепторов.
</a:t>
            </a:r>
            <a:endParaRPr lang="en-US" sz="628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млн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обонятельных рецепторов помогают таксе улавливать множество запахов и быстро понимать, что происходит вокруг.
</a:t>
            </a:r>
            <a:endParaRPr lang="en-US" sz="177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такса понимает, что происходит рядом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наблюдениям за поведением собаки в привычных ситуациях дома и на прогулке.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лапы не мешают любопытству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двигается бодро и уверенно, хотя её лапы короткие. Она умеет обходить предметы, внимательно осматривать комнату и находить интересное даже в маленьком пространстве.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любопытство заметно в постоянном желании всё проверить носом. Такса не спешит мимо, а останавливается, нюхает, прислушивается и словно собирает кусочки важной информации.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Настойчивость помогает таксе не сдаваться, если что-то сразу не получилось. Она может снова вернуться к игрушке, углу комнаты или новому запаху и продолжить исследование.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короткие лапы совсем не мешают ей быть активной. Для такой собаки главное — интерес, внимание и желание понять, что скрывается вокруг.
</a:t>
            </a:r>
            <a:endParaRPr lang="en-US" sz="8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привычки наблюдательной таксы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часто наклоняет голову, когда слышит необычный звук или хочет лучше понять слова человека. Это выглядит смешно, но помогает ей точнее прислушаться и заметить важную деталь.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она долго смотрит на хозяина, будто задаёт немой вопрос. Такой внимательный взгляд показывает не только любопытство, но и желание разобраться, что будет дальше.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7064" y="3220925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770" y="2100724"/>
            <a:ext cx="462733" cy="411318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которые развивают внимание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ищет спрятанный предмет и учится замечать след, запоминать направление и не отвлекаться. Такая игра развивает терпение и делает наблюдение увлекательным приключением.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140953" y="35863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Прятки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пряток такса ищет человека по шагам, шорохам и запаху. Она тренирует слух, обоняние и внимание, а заодно радуется, когда находит знакомого.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5774703" y="24392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Угадывание по запаху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разные запахи, собака учится различать знакомые и новые следы. Это полезное упражнение помогает лучше помнить детали и поддерживать живой интерес к миру.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такса запоминает особенно хорошо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быстро запоминает распорядок дня: время кормления, любимый маршрут прогулки и момент, когда кто-то берёт поводок. Повторяющиеся события становятся для неё понятными и спокойными.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хорошо узнаёт голоса близких людей и места, где ей удобно отдыхать. Поэтому собака чувствует себя увереннее, когда рядом знакомые звуки, запахи и привычные предметы.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порядок меняется, такса может сначала удивиться и насторожиться. Потом она внимательно наблюдает и старается понять новое правило, чтобы снова чувствовать себя спокойно.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наблюдательность помогает таксе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собака сопоставляет новое впечатление с памятью и выбирает действие.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исследователь с добрым сердцем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Такса любит не только всё замечать, но и быть рядом с семьёй. Ей важны тепло, внимание и доброжелательный голос, поэтому она быстро откликается на ласку и заботу.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образе смешно сочетаются маленький размер, длинное тело и очень серьёзный взгляд. Из-за этого такса похожа на крошечного детектива, который ищет не улики, а дружбу.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умной таксы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внимательность помогает лучше понимать мир. Если замечать детали, можно быстрее разобраться в ситуации и не пропустить что-то важное.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таксы учит любопытству без спешки. Сначала стоит посмотреть, послушать и принюхаться, а потом уже делать вывод — так надёжнее и спокойнее.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напоминает, что смелость бывает осторожной. Не обязательно бросаться вперёд сразу: иногда умнее сначала проверить обстановку и только потом действовать.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эта история учит доброте и дружбе. Внимательный герой не только исследует мир, но и старается понимать тех, кто рядом.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Умная такса — маленький мастер наблюдения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знакомства с таксой становится ясно: наблюдательность превращает простые звуки, запахи и привычки в понятные выводы. Именно так каждый день открывается новый, интересный мир.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2026-05-24T03:57:48Z</dcterms:created>
  <dcterms:modified xsi:type="dcterms:W3CDTF">2026-05-24T03:57:48Z</dcterms:modified>
</cp:coreProperties>
</file>